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diagrams/drawing2.xml" ContentType="application/vnd.ms-office.drawingml.diagramDrawing+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diagrams/quickStyle2.xml" ContentType="application/vnd.openxmlformats-officedocument.drawingml.diagramStyl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1.xml" ContentType="application/vnd.openxmlformats-officedocument.drawingml.diagramLayout+xml"/>
  <Override PartName="/ppt/diagrams/data2.xml" ContentType="application/vnd.openxmlformats-officedocument.drawingml.diagramData+xml"/>
  <Override PartName="/ppt/diagrams/data3.xml" ContentType="application/vnd.openxmlformats-officedocument.drawingml.diagramData+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ppt/diagrams/colors3.xml" ContentType="application/vnd.openxmlformats-officedocument.drawingml.diagramColors+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diagrams/colors2.xml" ContentType="application/vnd.openxmlformats-officedocument.drawingml.diagramColors+xml"/>
  <Override PartName="/ppt/notesSlides/notesSlide1.xml" ContentType="application/vnd.openxmlformats-officedocument.presentationml.notesSlide+xml"/>
  <Override PartName="/ppt/diagrams/drawing3.xml" ContentType="application/vnd.ms-office.drawingml.diagramDrawing+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quickStyle3.xml" ContentType="application/vnd.openxmlformats-officedocument.drawingml.diagramStyle+xml"/>
  <Override PartName="/ppt/diagrams/drawing1.xml" ContentType="application/vnd.ms-office.drawingml.diagramDrawing+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Layouts/slideLayout3.xml" ContentType="application/vnd.openxmlformats-officedocument.presentationml.slideLayout+xml"/>
  <Default Extension="jpeg" ContentType="image/jpeg"/>
  <Override PartName="/ppt/diagrams/quickStyle1.xml" ContentType="application/vnd.openxmlformats-officedocument.drawingml.diagramStyl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6" r:id="rId2"/>
    <p:sldId id="257" r:id="rId3"/>
    <p:sldId id="261" r:id="rId4"/>
    <p:sldId id="264" r:id="rId5"/>
    <p:sldId id="263" r:id="rId6"/>
    <p:sldId id="265" r:id="rId7"/>
    <p:sldId id="259" r:id="rId8"/>
    <p:sldId id="269" r:id="rId9"/>
    <p:sldId id="266" r:id="rId10"/>
    <p:sldId id="267" r:id="rId11"/>
    <p:sldId id="270" r:id="rId12"/>
    <p:sldId id="275" r:id="rId13"/>
    <p:sldId id="268" r:id="rId14"/>
    <p:sldId id="258" r:id="rId15"/>
    <p:sldId id="271" r:id="rId16"/>
    <p:sldId id="272" r:id="rId17"/>
    <p:sldId id="273" r:id="rId18"/>
    <p:sldId id="274" r:id="rId19"/>
    <p:sldId id="288"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9" r:id="rId33"/>
    <p:sldId id="290" r:id="rId34"/>
    <p:sldId id="260" r:id="rId35"/>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C47"/>
    <a:srgbClr val="990099"/>
    <a:srgbClr val="FF4370"/>
    <a:srgbClr val="FE9202"/>
    <a:srgbClr val="FFF3E7"/>
    <a:srgbClr val="5EEC3C"/>
    <a:srgbClr val="CCCC00"/>
    <a:srgbClr val="FFCC66"/>
    <a:srgbClr val="007033"/>
    <a:srgbClr val="CC0099"/>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91" d="100"/>
          <a:sy n="91" d="100"/>
        </p:scale>
        <p:origin x="-786" y="-96"/>
      </p:cViewPr>
      <p:guideLst>
        <p:guide orient="horz" pos="1620"/>
        <p:guide pos="288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diagrams/colors1.xml><?xml version="1.0" encoding="utf-8"?>
<dgm:colorsDef xmlns:dgm="http://schemas.openxmlformats.org/drawingml/2006/diagram" xmlns:a="http://schemas.openxmlformats.org/drawingml/2006/main" uniqueId="urn:microsoft.com/office/officeart/2005/8/colors/accent5_3">
  <dgm:title val=""/>
  <dgm:desc val=""/>
  <dgm:catLst>
    <dgm:cat type="accent5" pri="11300"/>
  </dgm:catLst>
  <dgm:styleLbl name="node0">
    <dgm:fillClrLst meth="repeat">
      <a:schemeClr val="accent5">
        <a:shade val="80000"/>
      </a:schemeClr>
    </dgm:fillClrLst>
    <dgm:linClrLst meth="repeat">
      <a:schemeClr val="lt1"/>
    </dgm:linClrLst>
    <dgm:effectClrLst/>
    <dgm:txLinClrLst/>
    <dgm:txFillClrLst/>
    <dgm:txEffectClrLst/>
  </dgm:styleLbl>
  <dgm:styleLbl name="node1">
    <dgm:fillClrLst>
      <a:schemeClr val="accent5">
        <a:shade val="80000"/>
      </a:schemeClr>
      <a:schemeClr val="accent5">
        <a:tint val="70000"/>
      </a:schemeClr>
    </dgm:fillClrLst>
    <dgm:linClrLst meth="repeat">
      <a:schemeClr val="lt1"/>
    </dgm:linClrLst>
    <dgm:effectClrLst/>
    <dgm:txLinClrLst/>
    <dgm:txFillClrLst/>
    <dgm:txEffectClrLst/>
  </dgm:styleLbl>
  <dgm:styleLbl name="alignNode1">
    <dgm:fillClrLst>
      <a:schemeClr val="accent5">
        <a:shade val="80000"/>
      </a:schemeClr>
      <a:schemeClr val="accent5">
        <a:tint val="70000"/>
      </a:schemeClr>
    </dgm:fillClrLst>
    <dgm:linClrLst>
      <a:schemeClr val="accent5">
        <a:shade val="80000"/>
      </a:schemeClr>
      <a:schemeClr val="accent5">
        <a:tint val="70000"/>
      </a:schemeClr>
    </dgm:linClrLst>
    <dgm:effectClrLst/>
    <dgm:txLinClrLst/>
    <dgm:txFillClrLst/>
    <dgm:txEffectClrLst/>
  </dgm:styleLbl>
  <dgm:styleLbl name="lnNode1">
    <dgm:fillClrLst>
      <a:schemeClr val="accent5">
        <a:shade val="80000"/>
      </a:schemeClr>
      <a:schemeClr val="accent5">
        <a:tint val="7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tint val="70000"/>
        <a:alpha val="50000"/>
      </a:schemeClr>
    </dgm:fillClrLst>
    <dgm:linClrLst meth="repeat">
      <a:schemeClr val="lt1"/>
    </dgm:linClrLst>
    <dgm:effectClrLst/>
    <dgm:txLinClrLst/>
    <dgm:txFillClrLst/>
    <dgm:txEffectClrLst/>
  </dgm:styleLbl>
  <dgm:styleLbl name="node2">
    <dgm:fillClrLst>
      <a:schemeClr val="accent5">
        <a:tint val="99000"/>
      </a:schemeClr>
    </dgm:fillClrLst>
    <dgm:linClrLst meth="repeat">
      <a:schemeClr val="lt1"/>
    </dgm:linClrLst>
    <dgm:effectClrLst/>
    <dgm:txLinClrLst/>
    <dgm:txFillClrLst/>
    <dgm:txEffectClrLst/>
  </dgm:styleLbl>
  <dgm:styleLbl name="node3">
    <dgm:fillClrLst>
      <a:schemeClr val="accent5">
        <a:tint val="80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dgm:txEffectClrLst/>
  </dgm:styleLbl>
  <dgm:styleLbl name="f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b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sibTrans1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9000"/>
      </a:schemeClr>
    </dgm:fillClrLst>
    <dgm:linClrLst meth="repeat">
      <a:schemeClr val="lt1"/>
    </dgm:linClrLst>
    <dgm:effectClrLst/>
    <dgm:txLinClrLst/>
    <dgm:txFillClrLst/>
    <dgm:txEffectClrLst/>
  </dgm:styleLbl>
  <dgm:styleLbl name="asst3">
    <dgm:fillClrLst>
      <a:schemeClr val="accent5">
        <a:tint val="80000"/>
      </a:schemeClr>
    </dgm:fillClrLst>
    <dgm:linClrLst meth="repeat">
      <a:schemeClr val="lt1"/>
    </dgm:linClrLst>
    <dgm:effectClrLst/>
    <dgm:txLinClrLst/>
    <dgm:txFillClrLst/>
    <dgm:txEffectClrLst/>
  </dgm:styleLbl>
  <dgm:styleLbl name="asst4">
    <dgm:fillClrLst>
      <a:schemeClr val="accent5">
        <a:tint val="7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lt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9000"/>
      </a:schemeClr>
    </dgm:fillClrLst>
    <dgm:linClrLst meth="repeat">
      <a:schemeClr val="accent5">
        <a:tint val="99000"/>
      </a:schemeClr>
    </dgm:linClrLst>
    <dgm:effectClrLst/>
    <dgm:txLinClrLst/>
    <dgm:txFillClrLst meth="repeat">
      <a:schemeClr val="tx1"/>
    </dgm:txFillClrLst>
    <dgm:txEffectClrLst/>
  </dgm:styleLbl>
  <dgm:styleLbl name="parChTrans1D3">
    <dgm:fillClrLst meth="repeat">
      <a:schemeClr val="accent5">
        <a:tint val="80000"/>
      </a:schemeClr>
    </dgm:fillClrLst>
    <dgm:linClrLst meth="repeat">
      <a:schemeClr val="accent5">
        <a:tint val="80000"/>
      </a:schemeClr>
    </dgm:linClrLst>
    <dgm:effectClrLst/>
    <dgm:txLinClrLst/>
    <dgm:txFillClrLst meth="repeat">
      <a:schemeClr val="tx1"/>
    </dgm:txFillClrLst>
    <dgm:txEffectClrLst/>
  </dgm:styleLbl>
  <dgm:styleLbl name="parChTrans1D4">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3">
  <dgm:title val=""/>
  <dgm:desc val=""/>
  <dgm:catLst>
    <dgm:cat type="accent5" pri="11300"/>
  </dgm:catLst>
  <dgm:styleLbl name="node0">
    <dgm:fillClrLst meth="repeat">
      <a:schemeClr val="accent5">
        <a:shade val="80000"/>
      </a:schemeClr>
    </dgm:fillClrLst>
    <dgm:linClrLst meth="repeat">
      <a:schemeClr val="lt1"/>
    </dgm:linClrLst>
    <dgm:effectClrLst/>
    <dgm:txLinClrLst/>
    <dgm:txFillClrLst/>
    <dgm:txEffectClrLst/>
  </dgm:styleLbl>
  <dgm:styleLbl name="node1">
    <dgm:fillClrLst>
      <a:schemeClr val="accent5">
        <a:shade val="80000"/>
      </a:schemeClr>
      <a:schemeClr val="accent5">
        <a:tint val="70000"/>
      </a:schemeClr>
    </dgm:fillClrLst>
    <dgm:linClrLst meth="repeat">
      <a:schemeClr val="lt1"/>
    </dgm:linClrLst>
    <dgm:effectClrLst/>
    <dgm:txLinClrLst/>
    <dgm:txFillClrLst/>
    <dgm:txEffectClrLst/>
  </dgm:styleLbl>
  <dgm:styleLbl name="alignNode1">
    <dgm:fillClrLst>
      <a:schemeClr val="accent5">
        <a:shade val="80000"/>
      </a:schemeClr>
      <a:schemeClr val="accent5">
        <a:tint val="70000"/>
      </a:schemeClr>
    </dgm:fillClrLst>
    <dgm:linClrLst>
      <a:schemeClr val="accent5">
        <a:shade val="80000"/>
      </a:schemeClr>
      <a:schemeClr val="accent5">
        <a:tint val="70000"/>
      </a:schemeClr>
    </dgm:linClrLst>
    <dgm:effectClrLst/>
    <dgm:txLinClrLst/>
    <dgm:txFillClrLst/>
    <dgm:txEffectClrLst/>
  </dgm:styleLbl>
  <dgm:styleLbl name="lnNode1">
    <dgm:fillClrLst>
      <a:schemeClr val="accent5">
        <a:shade val="80000"/>
      </a:schemeClr>
      <a:schemeClr val="accent5">
        <a:tint val="7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tint val="70000"/>
        <a:alpha val="50000"/>
      </a:schemeClr>
    </dgm:fillClrLst>
    <dgm:linClrLst meth="repeat">
      <a:schemeClr val="lt1"/>
    </dgm:linClrLst>
    <dgm:effectClrLst/>
    <dgm:txLinClrLst/>
    <dgm:txFillClrLst/>
    <dgm:txEffectClrLst/>
  </dgm:styleLbl>
  <dgm:styleLbl name="node2">
    <dgm:fillClrLst>
      <a:schemeClr val="accent5">
        <a:tint val="99000"/>
      </a:schemeClr>
    </dgm:fillClrLst>
    <dgm:linClrLst meth="repeat">
      <a:schemeClr val="lt1"/>
    </dgm:linClrLst>
    <dgm:effectClrLst/>
    <dgm:txLinClrLst/>
    <dgm:txFillClrLst/>
    <dgm:txEffectClrLst/>
  </dgm:styleLbl>
  <dgm:styleLbl name="node3">
    <dgm:fillClrLst>
      <a:schemeClr val="accent5">
        <a:tint val="80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dgm:txEffectClrLst/>
  </dgm:styleLbl>
  <dgm:styleLbl name="f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b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sibTrans1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9000"/>
      </a:schemeClr>
    </dgm:fillClrLst>
    <dgm:linClrLst meth="repeat">
      <a:schemeClr val="lt1"/>
    </dgm:linClrLst>
    <dgm:effectClrLst/>
    <dgm:txLinClrLst/>
    <dgm:txFillClrLst/>
    <dgm:txEffectClrLst/>
  </dgm:styleLbl>
  <dgm:styleLbl name="asst3">
    <dgm:fillClrLst>
      <a:schemeClr val="accent5">
        <a:tint val="80000"/>
      </a:schemeClr>
    </dgm:fillClrLst>
    <dgm:linClrLst meth="repeat">
      <a:schemeClr val="lt1"/>
    </dgm:linClrLst>
    <dgm:effectClrLst/>
    <dgm:txLinClrLst/>
    <dgm:txFillClrLst/>
    <dgm:txEffectClrLst/>
  </dgm:styleLbl>
  <dgm:styleLbl name="asst4">
    <dgm:fillClrLst>
      <a:schemeClr val="accent5">
        <a:tint val="7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lt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9000"/>
      </a:schemeClr>
    </dgm:fillClrLst>
    <dgm:linClrLst meth="repeat">
      <a:schemeClr val="accent5">
        <a:tint val="99000"/>
      </a:schemeClr>
    </dgm:linClrLst>
    <dgm:effectClrLst/>
    <dgm:txLinClrLst/>
    <dgm:txFillClrLst meth="repeat">
      <a:schemeClr val="tx1"/>
    </dgm:txFillClrLst>
    <dgm:txEffectClrLst/>
  </dgm:styleLbl>
  <dgm:styleLbl name="parChTrans1D3">
    <dgm:fillClrLst meth="repeat">
      <a:schemeClr val="accent5">
        <a:tint val="80000"/>
      </a:schemeClr>
    </dgm:fillClrLst>
    <dgm:linClrLst meth="repeat">
      <a:schemeClr val="accent5">
        <a:tint val="80000"/>
      </a:schemeClr>
    </dgm:linClrLst>
    <dgm:effectClrLst/>
    <dgm:txLinClrLst/>
    <dgm:txFillClrLst meth="repeat">
      <a:schemeClr val="tx1"/>
    </dgm:txFillClrLst>
    <dgm:txEffectClrLst/>
  </dgm:styleLbl>
  <dgm:styleLbl name="parChTrans1D4">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5_3">
  <dgm:title val=""/>
  <dgm:desc val=""/>
  <dgm:catLst>
    <dgm:cat type="accent5" pri="11300"/>
  </dgm:catLst>
  <dgm:styleLbl name="node0">
    <dgm:fillClrLst meth="repeat">
      <a:schemeClr val="accent5">
        <a:shade val="80000"/>
      </a:schemeClr>
    </dgm:fillClrLst>
    <dgm:linClrLst meth="repeat">
      <a:schemeClr val="lt1"/>
    </dgm:linClrLst>
    <dgm:effectClrLst/>
    <dgm:txLinClrLst/>
    <dgm:txFillClrLst/>
    <dgm:txEffectClrLst/>
  </dgm:styleLbl>
  <dgm:styleLbl name="node1">
    <dgm:fillClrLst>
      <a:schemeClr val="accent5">
        <a:shade val="80000"/>
      </a:schemeClr>
      <a:schemeClr val="accent5">
        <a:tint val="70000"/>
      </a:schemeClr>
    </dgm:fillClrLst>
    <dgm:linClrLst meth="repeat">
      <a:schemeClr val="lt1"/>
    </dgm:linClrLst>
    <dgm:effectClrLst/>
    <dgm:txLinClrLst/>
    <dgm:txFillClrLst/>
    <dgm:txEffectClrLst/>
  </dgm:styleLbl>
  <dgm:styleLbl name="alignNode1">
    <dgm:fillClrLst>
      <a:schemeClr val="accent5">
        <a:shade val="80000"/>
      </a:schemeClr>
      <a:schemeClr val="accent5">
        <a:tint val="70000"/>
      </a:schemeClr>
    </dgm:fillClrLst>
    <dgm:linClrLst>
      <a:schemeClr val="accent5">
        <a:shade val="80000"/>
      </a:schemeClr>
      <a:schemeClr val="accent5">
        <a:tint val="70000"/>
      </a:schemeClr>
    </dgm:linClrLst>
    <dgm:effectClrLst/>
    <dgm:txLinClrLst/>
    <dgm:txFillClrLst/>
    <dgm:txEffectClrLst/>
  </dgm:styleLbl>
  <dgm:styleLbl name="lnNode1">
    <dgm:fillClrLst>
      <a:schemeClr val="accent5">
        <a:shade val="80000"/>
      </a:schemeClr>
      <a:schemeClr val="accent5">
        <a:tint val="7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tint val="70000"/>
        <a:alpha val="50000"/>
      </a:schemeClr>
    </dgm:fillClrLst>
    <dgm:linClrLst meth="repeat">
      <a:schemeClr val="lt1"/>
    </dgm:linClrLst>
    <dgm:effectClrLst/>
    <dgm:txLinClrLst/>
    <dgm:txFillClrLst/>
    <dgm:txEffectClrLst/>
  </dgm:styleLbl>
  <dgm:styleLbl name="node2">
    <dgm:fillClrLst>
      <a:schemeClr val="accent5">
        <a:tint val="99000"/>
      </a:schemeClr>
    </dgm:fillClrLst>
    <dgm:linClrLst meth="repeat">
      <a:schemeClr val="lt1"/>
    </dgm:linClrLst>
    <dgm:effectClrLst/>
    <dgm:txLinClrLst/>
    <dgm:txFillClrLst/>
    <dgm:txEffectClrLst/>
  </dgm:styleLbl>
  <dgm:styleLbl name="node3">
    <dgm:fillClrLst>
      <a:schemeClr val="accent5">
        <a:tint val="80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dgm:txEffectClrLst/>
  </dgm:styleLbl>
  <dgm:styleLbl name="f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b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sibTrans1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9000"/>
      </a:schemeClr>
    </dgm:fillClrLst>
    <dgm:linClrLst meth="repeat">
      <a:schemeClr val="lt1"/>
    </dgm:linClrLst>
    <dgm:effectClrLst/>
    <dgm:txLinClrLst/>
    <dgm:txFillClrLst/>
    <dgm:txEffectClrLst/>
  </dgm:styleLbl>
  <dgm:styleLbl name="asst3">
    <dgm:fillClrLst>
      <a:schemeClr val="accent5">
        <a:tint val="80000"/>
      </a:schemeClr>
    </dgm:fillClrLst>
    <dgm:linClrLst meth="repeat">
      <a:schemeClr val="lt1"/>
    </dgm:linClrLst>
    <dgm:effectClrLst/>
    <dgm:txLinClrLst/>
    <dgm:txFillClrLst/>
    <dgm:txEffectClrLst/>
  </dgm:styleLbl>
  <dgm:styleLbl name="asst4">
    <dgm:fillClrLst>
      <a:schemeClr val="accent5">
        <a:tint val="7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lt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9000"/>
      </a:schemeClr>
    </dgm:fillClrLst>
    <dgm:linClrLst meth="repeat">
      <a:schemeClr val="accent5">
        <a:tint val="99000"/>
      </a:schemeClr>
    </dgm:linClrLst>
    <dgm:effectClrLst/>
    <dgm:txLinClrLst/>
    <dgm:txFillClrLst meth="repeat">
      <a:schemeClr val="tx1"/>
    </dgm:txFillClrLst>
    <dgm:txEffectClrLst/>
  </dgm:styleLbl>
  <dgm:styleLbl name="parChTrans1D3">
    <dgm:fillClrLst meth="repeat">
      <a:schemeClr val="accent5">
        <a:tint val="80000"/>
      </a:schemeClr>
    </dgm:fillClrLst>
    <dgm:linClrLst meth="repeat">
      <a:schemeClr val="accent5">
        <a:tint val="80000"/>
      </a:schemeClr>
    </dgm:linClrLst>
    <dgm:effectClrLst/>
    <dgm:txLinClrLst/>
    <dgm:txFillClrLst meth="repeat">
      <a:schemeClr val="tx1"/>
    </dgm:txFillClrLst>
    <dgm:txEffectClrLst/>
  </dgm:styleLbl>
  <dgm:styleLbl name="parChTrans1D4">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63F379-92F8-4188-BCA3-88C0D097792E}" type="doc">
      <dgm:prSet loTypeId="urn:microsoft.com/office/officeart/2005/8/layout/hierarchy1" loCatId="hierarchy" qsTypeId="urn:microsoft.com/office/officeart/2005/8/quickstyle/3d4" qsCatId="3D" csTypeId="urn:microsoft.com/office/officeart/2005/8/colors/accent5_3" csCatId="accent5" phldr="1"/>
      <dgm:spPr/>
      <dgm:t>
        <a:bodyPr/>
        <a:lstStyle/>
        <a:p>
          <a:endParaRPr lang="en-US"/>
        </a:p>
      </dgm:t>
    </dgm:pt>
    <dgm:pt modelId="{1B6711E3-6A23-4444-8F2A-83C98B0DA555}">
      <dgm:prSet phldrT="[Text]" phldr="0"/>
      <dgm:spPr/>
      <dgm:t>
        <a:bodyPr/>
        <a:lstStyle/>
        <a:p>
          <a:r>
            <a:rPr lang="en-US" dirty="0">
              <a:latin typeface="Calibri"/>
            </a:rPr>
            <a:t>System</a:t>
          </a:r>
          <a:endParaRPr lang="en-US" dirty="0"/>
        </a:p>
      </dgm:t>
    </dgm:pt>
    <dgm:pt modelId="{C620D912-B770-4054-8389-E0F2605CB911}" type="parTrans" cxnId="{29CB7288-EE6D-491B-8C56-9E94A71C9F03}">
      <dgm:prSet/>
      <dgm:spPr/>
      <dgm:t>
        <a:bodyPr/>
        <a:lstStyle/>
        <a:p>
          <a:endParaRPr lang="en-US"/>
        </a:p>
      </dgm:t>
    </dgm:pt>
    <dgm:pt modelId="{6096540E-7E7E-4E80-B1D5-DC5B9E4E2DC8}" type="sibTrans" cxnId="{29CB7288-EE6D-491B-8C56-9E94A71C9F03}">
      <dgm:prSet/>
      <dgm:spPr/>
      <dgm:t>
        <a:bodyPr/>
        <a:lstStyle/>
        <a:p>
          <a:endParaRPr lang="en-US"/>
        </a:p>
      </dgm:t>
    </dgm:pt>
    <dgm:pt modelId="{3FF3056E-4E57-428D-85EE-73ECF132BA24}">
      <dgm:prSet phldrT="[Text]" phldr="0"/>
      <dgm:spPr/>
      <dgm:t>
        <a:bodyPr/>
        <a:lstStyle/>
        <a:p>
          <a:r>
            <a:rPr lang="en-US" dirty="0">
              <a:latin typeface="Calibri"/>
            </a:rPr>
            <a:t>Customer</a:t>
          </a:r>
          <a:endParaRPr lang="en-US" dirty="0"/>
        </a:p>
      </dgm:t>
    </dgm:pt>
    <dgm:pt modelId="{061E850E-F462-441B-B1B5-59109AB55BED}" type="parTrans" cxnId="{45CCBDC1-A44A-47C1-9D67-B0CAC56BB7EB}">
      <dgm:prSet/>
      <dgm:spPr/>
      <dgm:t>
        <a:bodyPr/>
        <a:lstStyle/>
        <a:p>
          <a:endParaRPr lang="en-US"/>
        </a:p>
      </dgm:t>
    </dgm:pt>
    <dgm:pt modelId="{16371E44-DCED-49CD-AF34-762640E0D130}" type="sibTrans" cxnId="{45CCBDC1-A44A-47C1-9D67-B0CAC56BB7EB}">
      <dgm:prSet/>
      <dgm:spPr/>
      <dgm:t>
        <a:bodyPr/>
        <a:lstStyle/>
        <a:p>
          <a:endParaRPr lang="en-US"/>
        </a:p>
      </dgm:t>
    </dgm:pt>
    <dgm:pt modelId="{956E0914-76EC-41BB-84B2-CF7E2CA8CF24}">
      <dgm:prSet phldrT="[Text]" phldr="0"/>
      <dgm:spPr/>
      <dgm:t>
        <a:bodyPr/>
        <a:lstStyle/>
        <a:p>
          <a:r>
            <a:rPr lang="en-US" dirty="0">
              <a:latin typeface="Calibri"/>
            </a:rPr>
            <a:t>Truckowner</a:t>
          </a:r>
          <a:endParaRPr lang="en-US" dirty="0"/>
        </a:p>
      </dgm:t>
    </dgm:pt>
    <dgm:pt modelId="{AFF5824D-C1C7-4343-9F17-0F9C4C085B1E}" type="parTrans" cxnId="{2D7E7EBE-DC79-417D-9DBC-162264D06CC5}">
      <dgm:prSet/>
      <dgm:spPr/>
      <dgm:t>
        <a:bodyPr/>
        <a:lstStyle/>
        <a:p>
          <a:endParaRPr lang="en-US"/>
        </a:p>
      </dgm:t>
    </dgm:pt>
    <dgm:pt modelId="{823E6DAB-BA71-4399-AED5-62FDE2F0BEF3}" type="sibTrans" cxnId="{2D7E7EBE-DC79-417D-9DBC-162264D06CC5}">
      <dgm:prSet/>
      <dgm:spPr/>
      <dgm:t>
        <a:bodyPr/>
        <a:lstStyle/>
        <a:p>
          <a:endParaRPr lang="en-US"/>
        </a:p>
      </dgm:t>
    </dgm:pt>
    <dgm:pt modelId="{A21F3BCA-4C98-4DF4-B05D-EF0135A0454A}" type="pres">
      <dgm:prSet presAssocID="{0963F379-92F8-4188-BCA3-88C0D097792E}" presName="hierChild1" presStyleCnt="0">
        <dgm:presLayoutVars>
          <dgm:chPref val="1"/>
          <dgm:dir/>
          <dgm:animOne val="branch"/>
          <dgm:animLvl val="lvl"/>
          <dgm:resizeHandles/>
        </dgm:presLayoutVars>
      </dgm:prSet>
      <dgm:spPr/>
      <dgm:t>
        <a:bodyPr/>
        <a:lstStyle/>
        <a:p>
          <a:endParaRPr lang="en-US"/>
        </a:p>
      </dgm:t>
    </dgm:pt>
    <dgm:pt modelId="{461DDC39-FAED-466D-A720-584B1CD5737B}" type="pres">
      <dgm:prSet presAssocID="{1B6711E3-6A23-4444-8F2A-83C98B0DA555}" presName="hierRoot1" presStyleCnt="0"/>
      <dgm:spPr/>
    </dgm:pt>
    <dgm:pt modelId="{08F32602-5330-4335-9D96-04826C99E9DE}" type="pres">
      <dgm:prSet presAssocID="{1B6711E3-6A23-4444-8F2A-83C98B0DA555}" presName="composite" presStyleCnt="0"/>
      <dgm:spPr/>
    </dgm:pt>
    <dgm:pt modelId="{C4EC2432-CD12-42C0-BAC9-54EB2878DE98}" type="pres">
      <dgm:prSet presAssocID="{1B6711E3-6A23-4444-8F2A-83C98B0DA555}" presName="background" presStyleLbl="node0" presStyleIdx="0" presStyleCnt="1"/>
      <dgm:spPr/>
    </dgm:pt>
    <dgm:pt modelId="{9271511D-B857-4A35-8392-909AF3A0CDB6}" type="pres">
      <dgm:prSet presAssocID="{1B6711E3-6A23-4444-8F2A-83C98B0DA555}" presName="text" presStyleLbl="fgAcc0" presStyleIdx="0" presStyleCnt="1">
        <dgm:presLayoutVars>
          <dgm:chPref val="3"/>
        </dgm:presLayoutVars>
      </dgm:prSet>
      <dgm:spPr/>
      <dgm:t>
        <a:bodyPr/>
        <a:lstStyle/>
        <a:p>
          <a:endParaRPr lang="en-US"/>
        </a:p>
      </dgm:t>
    </dgm:pt>
    <dgm:pt modelId="{4783B8FE-2D9C-4B32-B58B-324068C580BA}" type="pres">
      <dgm:prSet presAssocID="{1B6711E3-6A23-4444-8F2A-83C98B0DA555}" presName="hierChild2" presStyleCnt="0"/>
      <dgm:spPr/>
    </dgm:pt>
    <dgm:pt modelId="{842EBE24-C88E-416A-BACC-62F57F4757CA}" type="pres">
      <dgm:prSet presAssocID="{061E850E-F462-441B-B1B5-59109AB55BED}" presName="Name10" presStyleLbl="parChTrans1D2" presStyleIdx="0" presStyleCnt="2"/>
      <dgm:spPr/>
      <dgm:t>
        <a:bodyPr/>
        <a:lstStyle/>
        <a:p>
          <a:endParaRPr lang="en-US"/>
        </a:p>
      </dgm:t>
    </dgm:pt>
    <dgm:pt modelId="{1BF21EA2-2863-48F1-A789-88DFBE274681}" type="pres">
      <dgm:prSet presAssocID="{3FF3056E-4E57-428D-85EE-73ECF132BA24}" presName="hierRoot2" presStyleCnt="0"/>
      <dgm:spPr/>
    </dgm:pt>
    <dgm:pt modelId="{F9BDDD91-97E6-4178-95B3-49B14EFF1BFE}" type="pres">
      <dgm:prSet presAssocID="{3FF3056E-4E57-428D-85EE-73ECF132BA24}" presName="composite2" presStyleCnt="0"/>
      <dgm:spPr/>
    </dgm:pt>
    <dgm:pt modelId="{4EB5F7DC-A800-4645-B7A2-64B93849B493}" type="pres">
      <dgm:prSet presAssocID="{3FF3056E-4E57-428D-85EE-73ECF132BA24}" presName="background2" presStyleLbl="node2" presStyleIdx="0" presStyleCnt="2"/>
      <dgm:spPr/>
    </dgm:pt>
    <dgm:pt modelId="{869E4FB1-6EC8-4DF2-8533-379908053AFB}" type="pres">
      <dgm:prSet presAssocID="{3FF3056E-4E57-428D-85EE-73ECF132BA24}" presName="text2" presStyleLbl="fgAcc2" presStyleIdx="0" presStyleCnt="2">
        <dgm:presLayoutVars>
          <dgm:chPref val="3"/>
        </dgm:presLayoutVars>
      </dgm:prSet>
      <dgm:spPr/>
      <dgm:t>
        <a:bodyPr/>
        <a:lstStyle/>
        <a:p>
          <a:endParaRPr lang="en-US"/>
        </a:p>
      </dgm:t>
    </dgm:pt>
    <dgm:pt modelId="{39AFA25C-E60E-4DAB-8A0D-BEAAD934185A}" type="pres">
      <dgm:prSet presAssocID="{3FF3056E-4E57-428D-85EE-73ECF132BA24}" presName="hierChild3" presStyleCnt="0"/>
      <dgm:spPr/>
    </dgm:pt>
    <dgm:pt modelId="{91339269-5849-4698-BEA9-570C56430B90}" type="pres">
      <dgm:prSet presAssocID="{AFF5824D-C1C7-4343-9F17-0F9C4C085B1E}" presName="Name10" presStyleLbl="parChTrans1D2" presStyleIdx="1" presStyleCnt="2"/>
      <dgm:spPr/>
      <dgm:t>
        <a:bodyPr/>
        <a:lstStyle/>
        <a:p>
          <a:endParaRPr lang="en-US"/>
        </a:p>
      </dgm:t>
    </dgm:pt>
    <dgm:pt modelId="{3148FF7F-4546-4EAD-886E-4238CF99ED89}" type="pres">
      <dgm:prSet presAssocID="{956E0914-76EC-41BB-84B2-CF7E2CA8CF24}" presName="hierRoot2" presStyleCnt="0"/>
      <dgm:spPr/>
    </dgm:pt>
    <dgm:pt modelId="{87723310-7FC2-41CB-B8CE-B3D9725C6BFE}" type="pres">
      <dgm:prSet presAssocID="{956E0914-76EC-41BB-84B2-CF7E2CA8CF24}" presName="composite2" presStyleCnt="0"/>
      <dgm:spPr/>
    </dgm:pt>
    <dgm:pt modelId="{930872A8-704D-4B68-AF43-C3D3AAC0FCE1}" type="pres">
      <dgm:prSet presAssocID="{956E0914-76EC-41BB-84B2-CF7E2CA8CF24}" presName="background2" presStyleLbl="node2" presStyleIdx="1" presStyleCnt="2"/>
      <dgm:spPr/>
    </dgm:pt>
    <dgm:pt modelId="{80D363A2-4242-44AF-AA6A-74728D9CE5E7}" type="pres">
      <dgm:prSet presAssocID="{956E0914-76EC-41BB-84B2-CF7E2CA8CF24}" presName="text2" presStyleLbl="fgAcc2" presStyleIdx="1" presStyleCnt="2">
        <dgm:presLayoutVars>
          <dgm:chPref val="3"/>
        </dgm:presLayoutVars>
      </dgm:prSet>
      <dgm:spPr/>
      <dgm:t>
        <a:bodyPr/>
        <a:lstStyle/>
        <a:p>
          <a:endParaRPr lang="en-US"/>
        </a:p>
      </dgm:t>
    </dgm:pt>
    <dgm:pt modelId="{547B8BEA-5343-4319-ABAD-EC620ECAAAD5}" type="pres">
      <dgm:prSet presAssocID="{956E0914-76EC-41BB-84B2-CF7E2CA8CF24}" presName="hierChild3" presStyleCnt="0"/>
      <dgm:spPr/>
    </dgm:pt>
  </dgm:ptLst>
  <dgm:cxnLst>
    <dgm:cxn modelId="{C493A725-F571-4F95-8536-18C5A60CC100}" type="presOf" srcId="{1B6711E3-6A23-4444-8F2A-83C98B0DA555}" destId="{9271511D-B857-4A35-8392-909AF3A0CDB6}" srcOrd="0" destOrd="0" presId="urn:microsoft.com/office/officeart/2005/8/layout/hierarchy1"/>
    <dgm:cxn modelId="{8386EE70-026D-4D45-BA7E-D26F6ED962F5}" type="presOf" srcId="{0963F379-92F8-4188-BCA3-88C0D097792E}" destId="{A21F3BCA-4C98-4DF4-B05D-EF0135A0454A}" srcOrd="0" destOrd="0" presId="urn:microsoft.com/office/officeart/2005/8/layout/hierarchy1"/>
    <dgm:cxn modelId="{C00045F8-8818-45B7-A008-B51C463F6A74}" type="presOf" srcId="{AFF5824D-C1C7-4343-9F17-0F9C4C085B1E}" destId="{91339269-5849-4698-BEA9-570C56430B90}" srcOrd="0" destOrd="0" presId="urn:microsoft.com/office/officeart/2005/8/layout/hierarchy1"/>
    <dgm:cxn modelId="{1FFA1BF4-51E4-46B0-9B9B-AEB816476FFC}" type="presOf" srcId="{3FF3056E-4E57-428D-85EE-73ECF132BA24}" destId="{869E4FB1-6EC8-4DF2-8533-379908053AFB}" srcOrd="0" destOrd="0" presId="urn:microsoft.com/office/officeart/2005/8/layout/hierarchy1"/>
    <dgm:cxn modelId="{29CB7288-EE6D-491B-8C56-9E94A71C9F03}" srcId="{0963F379-92F8-4188-BCA3-88C0D097792E}" destId="{1B6711E3-6A23-4444-8F2A-83C98B0DA555}" srcOrd="0" destOrd="0" parTransId="{C620D912-B770-4054-8389-E0F2605CB911}" sibTransId="{6096540E-7E7E-4E80-B1D5-DC5B9E4E2DC8}"/>
    <dgm:cxn modelId="{0D9D6EC3-4D00-426B-8BCE-BC0FDAF33506}" type="presOf" srcId="{956E0914-76EC-41BB-84B2-CF7E2CA8CF24}" destId="{80D363A2-4242-44AF-AA6A-74728D9CE5E7}" srcOrd="0" destOrd="0" presId="urn:microsoft.com/office/officeart/2005/8/layout/hierarchy1"/>
    <dgm:cxn modelId="{F18BA2EA-565B-4A5F-989E-900D0BAA53BD}" type="presOf" srcId="{061E850E-F462-441B-B1B5-59109AB55BED}" destId="{842EBE24-C88E-416A-BACC-62F57F4757CA}" srcOrd="0" destOrd="0" presId="urn:microsoft.com/office/officeart/2005/8/layout/hierarchy1"/>
    <dgm:cxn modelId="{2D7E7EBE-DC79-417D-9DBC-162264D06CC5}" srcId="{1B6711E3-6A23-4444-8F2A-83C98B0DA555}" destId="{956E0914-76EC-41BB-84B2-CF7E2CA8CF24}" srcOrd="1" destOrd="0" parTransId="{AFF5824D-C1C7-4343-9F17-0F9C4C085B1E}" sibTransId="{823E6DAB-BA71-4399-AED5-62FDE2F0BEF3}"/>
    <dgm:cxn modelId="{45CCBDC1-A44A-47C1-9D67-B0CAC56BB7EB}" srcId="{1B6711E3-6A23-4444-8F2A-83C98B0DA555}" destId="{3FF3056E-4E57-428D-85EE-73ECF132BA24}" srcOrd="0" destOrd="0" parTransId="{061E850E-F462-441B-B1B5-59109AB55BED}" sibTransId="{16371E44-DCED-49CD-AF34-762640E0D130}"/>
    <dgm:cxn modelId="{6B77C6C0-941C-4CF1-A9AE-B18B83D03617}" type="presParOf" srcId="{A21F3BCA-4C98-4DF4-B05D-EF0135A0454A}" destId="{461DDC39-FAED-466D-A720-584B1CD5737B}" srcOrd="0" destOrd="0" presId="urn:microsoft.com/office/officeart/2005/8/layout/hierarchy1"/>
    <dgm:cxn modelId="{228BD1CB-C181-4187-8EFD-550F1576D27B}" type="presParOf" srcId="{461DDC39-FAED-466D-A720-584B1CD5737B}" destId="{08F32602-5330-4335-9D96-04826C99E9DE}" srcOrd="0" destOrd="0" presId="urn:microsoft.com/office/officeart/2005/8/layout/hierarchy1"/>
    <dgm:cxn modelId="{C1FDA5B9-B5D6-4EF1-AA14-E54F7F987179}" type="presParOf" srcId="{08F32602-5330-4335-9D96-04826C99E9DE}" destId="{C4EC2432-CD12-42C0-BAC9-54EB2878DE98}" srcOrd="0" destOrd="0" presId="urn:microsoft.com/office/officeart/2005/8/layout/hierarchy1"/>
    <dgm:cxn modelId="{1EA52DC4-EABB-44A1-AE62-82C078867A01}" type="presParOf" srcId="{08F32602-5330-4335-9D96-04826C99E9DE}" destId="{9271511D-B857-4A35-8392-909AF3A0CDB6}" srcOrd="1" destOrd="0" presId="urn:microsoft.com/office/officeart/2005/8/layout/hierarchy1"/>
    <dgm:cxn modelId="{F15DCC69-5D7B-4E3F-BFC0-01E0506F403C}" type="presParOf" srcId="{461DDC39-FAED-466D-A720-584B1CD5737B}" destId="{4783B8FE-2D9C-4B32-B58B-324068C580BA}" srcOrd="1" destOrd="0" presId="urn:microsoft.com/office/officeart/2005/8/layout/hierarchy1"/>
    <dgm:cxn modelId="{C5B487B7-375E-42CB-873A-14BC87291522}" type="presParOf" srcId="{4783B8FE-2D9C-4B32-B58B-324068C580BA}" destId="{842EBE24-C88E-416A-BACC-62F57F4757CA}" srcOrd="0" destOrd="0" presId="urn:microsoft.com/office/officeart/2005/8/layout/hierarchy1"/>
    <dgm:cxn modelId="{85B43E9D-AF76-4535-AFF1-598D2A632761}" type="presParOf" srcId="{4783B8FE-2D9C-4B32-B58B-324068C580BA}" destId="{1BF21EA2-2863-48F1-A789-88DFBE274681}" srcOrd="1" destOrd="0" presId="urn:microsoft.com/office/officeart/2005/8/layout/hierarchy1"/>
    <dgm:cxn modelId="{F31AA332-C0DD-4AFA-B1C1-125D553265DF}" type="presParOf" srcId="{1BF21EA2-2863-48F1-A789-88DFBE274681}" destId="{F9BDDD91-97E6-4178-95B3-49B14EFF1BFE}" srcOrd="0" destOrd="0" presId="urn:microsoft.com/office/officeart/2005/8/layout/hierarchy1"/>
    <dgm:cxn modelId="{B5EE03D0-4230-4F19-A35A-8630BC1F600F}" type="presParOf" srcId="{F9BDDD91-97E6-4178-95B3-49B14EFF1BFE}" destId="{4EB5F7DC-A800-4645-B7A2-64B93849B493}" srcOrd="0" destOrd="0" presId="urn:microsoft.com/office/officeart/2005/8/layout/hierarchy1"/>
    <dgm:cxn modelId="{7D7B1CBC-02C0-4B78-8E02-87FF75EEB639}" type="presParOf" srcId="{F9BDDD91-97E6-4178-95B3-49B14EFF1BFE}" destId="{869E4FB1-6EC8-4DF2-8533-379908053AFB}" srcOrd="1" destOrd="0" presId="urn:microsoft.com/office/officeart/2005/8/layout/hierarchy1"/>
    <dgm:cxn modelId="{47C76611-2965-47CC-984F-C29DA6E14D73}" type="presParOf" srcId="{1BF21EA2-2863-48F1-A789-88DFBE274681}" destId="{39AFA25C-E60E-4DAB-8A0D-BEAAD934185A}" srcOrd="1" destOrd="0" presId="urn:microsoft.com/office/officeart/2005/8/layout/hierarchy1"/>
    <dgm:cxn modelId="{1DCA6514-359C-44CE-9C02-06B8CD02AB06}" type="presParOf" srcId="{4783B8FE-2D9C-4B32-B58B-324068C580BA}" destId="{91339269-5849-4698-BEA9-570C56430B90}" srcOrd="2" destOrd="0" presId="urn:microsoft.com/office/officeart/2005/8/layout/hierarchy1"/>
    <dgm:cxn modelId="{B9AF0128-4E06-4699-B9C8-EF11FEBFAD9F}" type="presParOf" srcId="{4783B8FE-2D9C-4B32-B58B-324068C580BA}" destId="{3148FF7F-4546-4EAD-886E-4238CF99ED89}" srcOrd="3" destOrd="0" presId="urn:microsoft.com/office/officeart/2005/8/layout/hierarchy1"/>
    <dgm:cxn modelId="{4D8AB5ED-3B8C-4192-91F6-31268D7CE293}" type="presParOf" srcId="{3148FF7F-4546-4EAD-886E-4238CF99ED89}" destId="{87723310-7FC2-41CB-B8CE-B3D9725C6BFE}" srcOrd="0" destOrd="0" presId="urn:microsoft.com/office/officeart/2005/8/layout/hierarchy1"/>
    <dgm:cxn modelId="{B1C5D18C-6C66-45B9-A698-11DBBAA632D9}" type="presParOf" srcId="{87723310-7FC2-41CB-B8CE-B3D9725C6BFE}" destId="{930872A8-704D-4B68-AF43-C3D3AAC0FCE1}" srcOrd="0" destOrd="0" presId="urn:microsoft.com/office/officeart/2005/8/layout/hierarchy1"/>
    <dgm:cxn modelId="{019868F0-323C-4EDC-B029-017980A191AB}" type="presParOf" srcId="{87723310-7FC2-41CB-B8CE-B3D9725C6BFE}" destId="{80D363A2-4242-44AF-AA6A-74728D9CE5E7}" srcOrd="1" destOrd="0" presId="urn:microsoft.com/office/officeart/2005/8/layout/hierarchy1"/>
    <dgm:cxn modelId="{7C3C09B7-A25F-47ED-98E9-6C1CCFF801C4}" type="presParOf" srcId="{3148FF7F-4546-4EAD-886E-4238CF99ED89}" destId="{547B8BEA-5343-4319-ABAD-EC620ECAAAD5}" srcOrd="1" destOrd="0" presId="urn:microsoft.com/office/officeart/2005/8/layout/hierarchy1"/>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B50B06B-D88B-45A5-B80C-8226C30101AB}" type="doc">
      <dgm:prSet loTypeId="urn:microsoft.com/office/officeart/2005/8/layout/orgChart1" loCatId="hierarchy" qsTypeId="urn:microsoft.com/office/officeart/2005/8/quickstyle/simple4" qsCatId="simple" csTypeId="urn:microsoft.com/office/officeart/2005/8/colors/accent5_3" csCatId="accent5" phldr="1"/>
      <dgm:spPr/>
      <dgm:t>
        <a:bodyPr/>
        <a:lstStyle/>
        <a:p>
          <a:endParaRPr lang="en-US"/>
        </a:p>
      </dgm:t>
    </dgm:pt>
    <dgm:pt modelId="{DF2CDC31-4784-4498-B47B-AD9AC1941817}">
      <dgm:prSet phldrT="[Text]" phldr="0"/>
      <dgm:spPr/>
      <dgm:t>
        <a:bodyPr/>
        <a:lstStyle/>
        <a:p>
          <a:r>
            <a:rPr lang="en-US" b="1" dirty="0">
              <a:latin typeface="Calibri"/>
            </a:rPr>
            <a:t>Customer</a:t>
          </a:r>
          <a:endParaRPr lang="en-US" b="1" dirty="0"/>
        </a:p>
      </dgm:t>
    </dgm:pt>
    <dgm:pt modelId="{55EDBB39-ACA4-4DEB-92AF-C15BBDE389D3}" type="parTrans" cxnId="{00218AB1-67C3-4577-89FD-9E743296708D}">
      <dgm:prSet/>
      <dgm:spPr/>
      <dgm:t>
        <a:bodyPr/>
        <a:lstStyle/>
        <a:p>
          <a:endParaRPr lang="en-US"/>
        </a:p>
      </dgm:t>
    </dgm:pt>
    <dgm:pt modelId="{A89F0ABE-70DC-4FE2-88C7-B28D556F8600}" type="sibTrans" cxnId="{00218AB1-67C3-4577-89FD-9E743296708D}">
      <dgm:prSet/>
      <dgm:spPr/>
      <dgm:t>
        <a:bodyPr/>
        <a:lstStyle/>
        <a:p>
          <a:endParaRPr lang="en-US"/>
        </a:p>
      </dgm:t>
    </dgm:pt>
    <dgm:pt modelId="{719DF02E-1D03-4C61-99B9-3D960F5D85C7}">
      <dgm:prSet phldrT="[Text]" phldr="0"/>
      <dgm:spPr/>
      <dgm:t>
        <a:bodyPr/>
        <a:lstStyle/>
        <a:p>
          <a:r>
            <a:rPr lang="en-US" b="1" dirty="0">
              <a:latin typeface="Calibri"/>
            </a:rPr>
            <a:t>Register</a:t>
          </a:r>
          <a:endParaRPr lang="en-US" b="1" dirty="0"/>
        </a:p>
      </dgm:t>
    </dgm:pt>
    <dgm:pt modelId="{2D7F9138-1401-4D26-895A-35B5A34B9B07}" type="parTrans" cxnId="{156F55AC-6561-4F78-A764-410C1B8EAB1B}">
      <dgm:prSet/>
      <dgm:spPr/>
      <dgm:t>
        <a:bodyPr/>
        <a:lstStyle/>
        <a:p>
          <a:endParaRPr lang="en-US"/>
        </a:p>
      </dgm:t>
    </dgm:pt>
    <dgm:pt modelId="{F87CF737-09B4-459A-981B-30691EF983AE}" type="sibTrans" cxnId="{156F55AC-6561-4F78-A764-410C1B8EAB1B}">
      <dgm:prSet/>
      <dgm:spPr/>
      <dgm:t>
        <a:bodyPr/>
        <a:lstStyle/>
        <a:p>
          <a:endParaRPr lang="en-US"/>
        </a:p>
      </dgm:t>
    </dgm:pt>
    <dgm:pt modelId="{DA9CFDB1-1F27-4D38-BBA6-4345D53C820C}">
      <dgm:prSet phldrT="[Text]" phldr="0"/>
      <dgm:spPr/>
      <dgm:t>
        <a:bodyPr/>
        <a:lstStyle/>
        <a:p>
          <a:r>
            <a:rPr lang="en-US" b="1" dirty="0">
              <a:latin typeface="Calibri"/>
            </a:rPr>
            <a:t>Login</a:t>
          </a:r>
          <a:endParaRPr lang="en-US" b="1" dirty="0"/>
        </a:p>
      </dgm:t>
    </dgm:pt>
    <dgm:pt modelId="{006CCE57-22BA-4C0B-A46D-1BE419B126F2}" type="parTrans" cxnId="{30ADC84D-7065-490F-9C99-7D30040EEEBF}">
      <dgm:prSet/>
      <dgm:spPr/>
      <dgm:t>
        <a:bodyPr/>
        <a:lstStyle/>
        <a:p>
          <a:endParaRPr lang="en-US"/>
        </a:p>
      </dgm:t>
    </dgm:pt>
    <dgm:pt modelId="{7E2F09F5-1778-43E5-BCBC-8FFC1126D2D3}" type="sibTrans" cxnId="{30ADC84D-7065-490F-9C99-7D30040EEEBF}">
      <dgm:prSet/>
      <dgm:spPr/>
      <dgm:t>
        <a:bodyPr/>
        <a:lstStyle/>
        <a:p>
          <a:endParaRPr lang="en-US"/>
        </a:p>
      </dgm:t>
    </dgm:pt>
    <dgm:pt modelId="{235B7F83-AE67-481D-81D7-3E2E81AD823F}">
      <dgm:prSet phldrT="[Text]" phldr="0"/>
      <dgm:spPr/>
      <dgm:t>
        <a:bodyPr/>
        <a:lstStyle/>
        <a:p>
          <a:pPr rtl="0"/>
          <a:r>
            <a:rPr lang="en-US" b="1" dirty="0">
              <a:latin typeface="Calibri"/>
            </a:rPr>
            <a:t>Create Order </a:t>
          </a:r>
          <a:endParaRPr lang="en-US" b="1" dirty="0"/>
        </a:p>
      </dgm:t>
    </dgm:pt>
    <dgm:pt modelId="{70BBB9D8-EB0C-4EC3-B9E9-8F1B7B10C2AC}" type="parTrans" cxnId="{276A02D1-723A-4A4A-A1EF-0546D016900C}">
      <dgm:prSet/>
      <dgm:spPr/>
      <dgm:t>
        <a:bodyPr/>
        <a:lstStyle/>
        <a:p>
          <a:endParaRPr lang="en-US"/>
        </a:p>
      </dgm:t>
    </dgm:pt>
    <dgm:pt modelId="{C7DE41F1-5837-4B3E-AA30-7AC7D2418077}" type="sibTrans" cxnId="{276A02D1-723A-4A4A-A1EF-0546D016900C}">
      <dgm:prSet/>
      <dgm:spPr/>
      <dgm:t>
        <a:bodyPr/>
        <a:lstStyle/>
        <a:p>
          <a:endParaRPr lang="en-US"/>
        </a:p>
      </dgm:t>
    </dgm:pt>
    <dgm:pt modelId="{A55BE957-695C-4087-AD9A-9FC2312FDF04}">
      <dgm:prSet phldr="0"/>
      <dgm:spPr/>
      <dgm:t>
        <a:bodyPr/>
        <a:lstStyle/>
        <a:p>
          <a:pPr rtl="0"/>
          <a:r>
            <a:rPr lang="en-US" b="1" dirty="0">
              <a:latin typeface="Calibri"/>
            </a:rPr>
            <a:t>View Order</a:t>
          </a:r>
        </a:p>
      </dgm:t>
    </dgm:pt>
    <dgm:pt modelId="{FBEA931C-96B3-4D75-9F34-E2B65D00637A}" type="parTrans" cxnId="{9AA33009-67BD-472F-8E07-77B79BCA0202}">
      <dgm:prSet/>
      <dgm:spPr/>
    </dgm:pt>
    <dgm:pt modelId="{C2F80A5E-4938-4F07-9226-EBF066BF11CB}" type="sibTrans" cxnId="{9AA33009-67BD-472F-8E07-77B79BCA0202}">
      <dgm:prSet/>
      <dgm:spPr/>
    </dgm:pt>
    <dgm:pt modelId="{D9A0858B-B2C5-420C-9BB9-6BBCAA0EC9F7}">
      <dgm:prSet phldr="0"/>
      <dgm:spPr/>
      <dgm:t>
        <a:bodyPr/>
        <a:lstStyle/>
        <a:p>
          <a:pPr rtl="0"/>
          <a:r>
            <a:rPr lang="en-US" b="1" dirty="0">
              <a:latin typeface="Calibri"/>
            </a:rPr>
            <a:t>Update Order</a:t>
          </a:r>
        </a:p>
      </dgm:t>
    </dgm:pt>
    <dgm:pt modelId="{9278B856-4F3D-486F-B79A-5704577DDAC7}" type="parTrans" cxnId="{446F4412-97DF-4DF3-8BFB-C4C6B1E8E087}">
      <dgm:prSet/>
      <dgm:spPr/>
    </dgm:pt>
    <dgm:pt modelId="{4BEC6A9F-DA1F-44D7-A5B7-8C6C1B601EFA}" type="sibTrans" cxnId="{446F4412-97DF-4DF3-8BFB-C4C6B1E8E087}">
      <dgm:prSet/>
      <dgm:spPr/>
    </dgm:pt>
    <dgm:pt modelId="{39F06037-97B0-473F-821C-0330CF81F143}">
      <dgm:prSet phldr="0"/>
      <dgm:spPr/>
      <dgm:t>
        <a:bodyPr/>
        <a:lstStyle/>
        <a:p>
          <a:pPr rtl="0"/>
          <a:r>
            <a:rPr lang="en-US" b="1" dirty="0">
              <a:latin typeface="Calibri"/>
            </a:rPr>
            <a:t>View Truck</a:t>
          </a:r>
        </a:p>
      </dgm:t>
    </dgm:pt>
    <dgm:pt modelId="{F0220BC5-7A75-4A88-820B-B457B4FD81CB}" type="parTrans" cxnId="{C665C774-7875-4C4D-A618-34C5359EF983}">
      <dgm:prSet/>
      <dgm:spPr/>
    </dgm:pt>
    <dgm:pt modelId="{26CFB6C1-6224-4C7C-A1A4-184C2B74929E}" type="sibTrans" cxnId="{C665C774-7875-4C4D-A618-34C5359EF983}">
      <dgm:prSet/>
      <dgm:spPr/>
    </dgm:pt>
    <dgm:pt modelId="{88BCD1B5-879D-4200-8819-DFC3C00B4E48}">
      <dgm:prSet phldr="0"/>
      <dgm:spPr/>
      <dgm:t>
        <a:bodyPr/>
        <a:lstStyle/>
        <a:p>
          <a:r>
            <a:rPr lang="en-US" b="1" dirty="0">
              <a:latin typeface="Calibri"/>
            </a:rPr>
            <a:t>Logout</a:t>
          </a:r>
        </a:p>
      </dgm:t>
    </dgm:pt>
    <dgm:pt modelId="{80B625A1-1BE1-404E-85BD-A54D55F1118C}" type="parTrans" cxnId="{9DEAB0E1-182A-4469-AFA7-585CD6FBA9EF}">
      <dgm:prSet/>
      <dgm:spPr/>
    </dgm:pt>
    <dgm:pt modelId="{ACA58FEE-A59E-47FF-B0D1-43F16A5AB996}" type="sibTrans" cxnId="{9DEAB0E1-182A-4469-AFA7-585CD6FBA9EF}">
      <dgm:prSet/>
      <dgm:spPr/>
    </dgm:pt>
    <dgm:pt modelId="{57EF3719-4809-459A-8BDD-DA12554CB173}" type="pres">
      <dgm:prSet presAssocID="{FB50B06B-D88B-45A5-B80C-8226C30101AB}" presName="hierChild1" presStyleCnt="0">
        <dgm:presLayoutVars>
          <dgm:orgChart val="1"/>
          <dgm:chPref val="1"/>
          <dgm:dir/>
          <dgm:animOne val="branch"/>
          <dgm:animLvl val="lvl"/>
          <dgm:resizeHandles/>
        </dgm:presLayoutVars>
      </dgm:prSet>
      <dgm:spPr/>
      <dgm:t>
        <a:bodyPr/>
        <a:lstStyle/>
        <a:p>
          <a:endParaRPr lang="en-US"/>
        </a:p>
      </dgm:t>
    </dgm:pt>
    <dgm:pt modelId="{21B08127-B2EE-418A-81DD-E9DA06B04698}" type="pres">
      <dgm:prSet presAssocID="{DF2CDC31-4784-4498-B47B-AD9AC1941817}" presName="hierRoot1" presStyleCnt="0">
        <dgm:presLayoutVars>
          <dgm:hierBranch val="init"/>
        </dgm:presLayoutVars>
      </dgm:prSet>
      <dgm:spPr/>
    </dgm:pt>
    <dgm:pt modelId="{461850A3-03BE-41A2-B8B7-765EC3379A0F}" type="pres">
      <dgm:prSet presAssocID="{DF2CDC31-4784-4498-B47B-AD9AC1941817}" presName="rootComposite1" presStyleCnt="0"/>
      <dgm:spPr/>
    </dgm:pt>
    <dgm:pt modelId="{C2767FC1-092F-4682-A45C-8ED5E57EEDC1}" type="pres">
      <dgm:prSet presAssocID="{DF2CDC31-4784-4498-B47B-AD9AC1941817}" presName="rootText1" presStyleLbl="node0" presStyleIdx="0" presStyleCnt="1">
        <dgm:presLayoutVars>
          <dgm:chPref val="3"/>
        </dgm:presLayoutVars>
      </dgm:prSet>
      <dgm:spPr/>
      <dgm:t>
        <a:bodyPr/>
        <a:lstStyle/>
        <a:p>
          <a:endParaRPr lang="en-US"/>
        </a:p>
      </dgm:t>
    </dgm:pt>
    <dgm:pt modelId="{F4C30233-5B03-4B2E-BE36-37882FCACD9A}" type="pres">
      <dgm:prSet presAssocID="{DF2CDC31-4784-4498-B47B-AD9AC1941817}" presName="rootConnector1" presStyleLbl="node1" presStyleIdx="0" presStyleCnt="0"/>
      <dgm:spPr/>
      <dgm:t>
        <a:bodyPr/>
        <a:lstStyle/>
        <a:p>
          <a:endParaRPr lang="en-US"/>
        </a:p>
      </dgm:t>
    </dgm:pt>
    <dgm:pt modelId="{D498CCA9-548F-4627-87AD-EAB2DC14E2ED}" type="pres">
      <dgm:prSet presAssocID="{DF2CDC31-4784-4498-B47B-AD9AC1941817}" presName="hierChild2" presStyleCnt="0"/>
      <dgm:spPr/>
    </dgm:pt>
    <dgm:pt modelId="{66ACD2E5-A8A7-4798-81C8-5D7A33CD7C9D}" type="pres">
      <dgm:prSet presAssocID="{2D7F9138-1401-4D26-895A-35B5A34B9B07}" presName="Name37" presStyleLbl="parChTrans1D2" presStyleIdx="0" presStyleCnt="7"/>
      <dgm:spPr/>
      <dgm:t>
        <a:bodyPr/>
        <a:lstStyle/>
        <a:p>
          <a:endParaRPr lang="en-US"/>
        </a:p>
      </dgm:t>
    </dgm:pt>
    <dgm:pt modelId="{FFEEAF95-A35B-42DE-B32D-89EDED63512E}" type="pres">
      <dgm:prSet presAssocID="{719DF02E-1D03-4C61-99B9-3D960F5D85C7}" presName="hierRoot2" presStyleCnt="0">
        <dgm:presLayoutVars>
          <dgm:hierBranch val="init"/>
        </dgm:presLayoutVars>
      </dgm:prSet>
      <dgm:spPr/>
    </dgm:pt>
    <dgm:pt modelId="{4A25B496-CB14-4A4D-96AF-12072547BB9B}" type="pres">
      <dgm:prSet presAssocID="{719DF02E-1D03-4C61-99B9-3D960F5D85C7}" presName="rootComposite" presStyleCnt="0"/>
      <dgm:spPr/>
    </dgm:pt>
    <dgm:pt modelId="{FE8766B2-1F15-4B40-B1E9-D0CB7DF46042}" type="pres">
      <dgm:prSet presAssocID="{719DF02E-1D03-4C61-99B9-3D960F5D85C7}" presName="rootText" presStyleLbl="node2" presStyleIdx="0" presStyleCnt="7">
        <dgm:presLayoutVars>
          <dgm:chPref val="3"/>
        </dgm:presLayoutVars>
      </dgm:prSet>
      <dgm:spPr/>
      <dgm:t>
        <a:bodyPr/>
        <a:lstStyle/>
        <a:p>
          <a:endParaRPr lang="en-US"/>
        </a:p>
      </dgm:t>
    </dgm:pt>
    <dgm:pt modelId="{77D08011-0942-43F6-8B39-D39D3640F4F6}" type="pres">
      <dgm:prSet presAssocID="{719DF02E-1D03-4C61-99B9-3D960F5D85C7}" presName="rootConnector" presStyleLbl="node2" presStyleIdx="0" presStyleCnt="7"/>
      <dgm:spPr/>
      <dgm:t>
        <a:bodyPr/>
        <a:lstStyle/>
        <a:p>
          <a:endParaRPr lang="en-US"/>
        </a:p>
      </dgm:t>
    </dgm:pt>
    <dgm:pt modelId="{43E450EE-6E40-4646-AC35-470A4271BAFB}" type="pres">
      <dgm:prSet presAssocID="{719DF02E-1D03-4C61-99B9-3D960F5D85C7}" presName="hierChild4" presStyleCnt="0"/>
      <dgm:spPr/>
    </dgm:pt>
    <dgm:pt modelId="{372FD940-E195-420B-8228-48B97C7BA0D3}" type="pres">
      <dgm:prSet presAssocID="{719DF02E-1D03-4C61-99B9-3D960F5D85C7}" presName="hierChild5" presStyleCnt="0"/>
      <dgm:spPr/>
    </dgm:pt>
    <dgm:pt modelId="{3D5CEEAA-C814-411C-B640-109E194388A0}" type="pres">
      <dgm:prSet presAssocID="{006CCE57-22BA-4C0B-A46D-1BE419B126F2}" presName="Name37" presStyleLbl="parChTrans1D2" presStyleIdx="1" presStyleCnt="7"/>
      <dgm:spPr/>
      <dgm:t>
        <a:bodyPr/>
        <a:lstStyle/>
        <a:p>
          <a:endParaRPr lang="en-US"/>
        </a:p>
      </dgm:t>
    </dgm:pt>
    <dgm:pt modelId="{DA5C3CF3-326C-4776-9D2E-F83619059DD0}" type="pres">
      <dgm:prSet presAssocID="{DA9CFDB1-1F27-4D38-BBA6-4345D53C820C}" presName="hierRoot2" presStyleCnt="0">
        <dgm:presLayoutVars>
          <dgm:hierBranch val="init"/>
        </dgm:presLayoutVars>
      </dgm:prSet>
      <dgm:spPr/>
    </dgm:pt>
    <dgm:pt modelId="{26AF57B6-0D4F-4170-9B57-A3044B2162B4}" type="pres">
      <dgm:prSet presAssocID="{DA9CFDB1-1F27-4D38-BBA6-4345D53C820C}" presName="rootComposite" presStyleCnt="0"/>
      <dgm:spPr/>
    </dgm:pt>
    <dgm:pt modelId="{C851625B-BE9D-4EC7-AC3A-C1673AB85DF2}" type="pres">
      <dgm:prSet presAssocID="{DA9CFDB1-1F27-4D38-BBA6-4345D53C820C}" presName="rootText" presStyleLbl="node2" presStyleIdx="1" presStyleCnt="7">
        <dgm:presLayoutVars>
          <dgm:chPref val="3"/>
        </dgm:presLayoutVars>
      </dgm:prSet>
      <dgm:spPr/>
      <dgm:t>
        <a:bodyPr/>
        <a:lstStyle/>
        <a:p>
          <a:endParaRPr lang="en-US"/>
        </a:p>
      </dgm:t>
    </dgm:pt>
    <dgm:pt modelId="{160F9A27-53AE-40A6-9F29-CD799A5BA9EE}" type="pres">
      <dgm:prSet presAssocID="{DA9CFDB1-1F27-4D38-BBA6-4345D53C820C}" presName="rootConnector" presStyleLbl="node2" presStyleIdx="1" presStyleCnt="7"/>
      <dgm:spPr/>
      <dgm:t>
        <a:bodyPr/>
        <a:lstStyle/>
        <a:p>
          <a:endParaRPr lang="en-US"/>
        </a:p>
      </dgm:t>
    </dgm:pt>
    <dgm:pt modelId="{2C8BA3D7-B5D7-4EB7-9482-A2A244BEE39C}" type="pres">
      <dgm:prSet presAssocID="{DA9CFDB1-1F27-4D38-BBA6-4345D53C820C}" presName="hierChild4" presStyleCnt="0"/>
      <dgm:spPr/>
    </dgm:pt>
    <dgm:pt modelId="{EFF54FAD-B63D-4C18-9B7C-AEDDE66F6ACD}" type="pres">
      <dgm:prSet presAssocID="{DA9CFDB1-1F27-4D38-BBA6-4345D53C820C}" presName="hierChild5" presStyleCnt="0"/>
      <dgm:spPr/>
    </dgm:pt>
    <dgm:pt modelId="{DC1A693A-9245-4E8D-9BF1-37F2B44C0D7E}" type="pres">
      <dgm:prSet presAssocID="{70BBB9D8-EB0C-4EC3-B9E9-8F1B7B10C2AC}" presName="Name37" presStyleLbl="parChTrans1D2" presStyleIdx="2" presStyleCnt="7"/>
      <dgm:spPr/>
      <dgm:t>
        <a:bodyPr/>
        <a:lstStyle/>
        <a:p>
          <a:endParaRPr lang="en-US"/>
        </a:p>
      </dgm:t>
    </dgm:pt>
    <dgm:pt modelId="{D729F977-D864-4B4E-ADD5-F307007F36F1}" type="pres">
      <dgm:prSet presAssocID="{235B7F83-AE67-481D-81D7-3E2E81AD823F}" presName="hierRoot2" presStyleCnt="0">
        <dgm:presLayoutVars>
          <dgm:hierBranch val="init"/>
        </dgm:presLayoutVars>
      </dgm:prSet>
      <dgm:spPr/>
    </dgm:pt>
    <dgm:pt modelId="{C8A8006C-17DC-4667-9890-54C6A9542DAF}" type="pres">
      <dgm:prSet presAssocID="{235B7F83-AE67-481D-81D7-3E2E81AD823F}" presName="rootComposite" presStyleCnt="0"/>
      <dgm:spPr/>
    </dgm:pt>
    <dgm:pt modelId="{109A96E8-835D-4B27-A8DD-7EE598D18231}" type="pres">
      <dgm:prSet presAssocID="{235B7F83-AE67-481D-81D7-3E2E81AD823F}" presName="rootText" presStyleLbl="node2" presStyleIdx="2" presStyleCnt="7">
        <dgm:presLayoutVars>
          <dgm:chPref val="3"/>
        </dgm:presLayoutVars>
      </dgm:prSet>
      <dgm:spPr/>
      <dgm:t>
        <a:bodyPr/>
        <a:lstStyle/>
        <a:p>
          <a:endParaRPr lang="en-US"/>
        </a:p>
      </dgm:t>
    </dgm:pt>
    <dgm:pt modelId="{E0CE5A1B-F78E-4783-B262-3C7DD6A842BD}" type="pres">
      <dgm:prSet presAssocID="{235B7F83-AE67-481D-81D7-3E2E81AD823F}" presName="rootConnector" presStyleLbl="node2" presStyleIdx="2" presStyleCnt="7"/>
      <dgm:spPr/>
      <dgm:t>
        <a:bodyPr/>
        <a:lstStyle/>
        <a:p>
          <a:endParaRPr lang="en-US"/>
        </a:p>
      </dgm:t>
    </dgm:pt>
    <dgm:pt modelId="{CD91528F-FB59-4B1D-A27E-4F7248D2A580}" type="pres">
      <dgm:prSet presAssocID="{235B7F83-AE67-481D-81D7-3E2E81AD823F}" presName="hierChild4" presStyleCnt="0"/>
      <dgm:spPr/>
    </dgm:pt>
    <dgm:pt modelId="{5DF46C3A-6980-44A1-9A4B-5E51D755A8B3}" type="pres">
      <dgm:prSet presAssocID="{235B7F83-AE67-481D-81D7-3E2E81AD823F}" presName="hierChild5" presStyleCnt="0"/>
      <dgm:spPr/>
    </dgm:pt>
    <dgm:pt modelId="{AA65AA23-08B6-49D4-9977-A52354391DDC}" type="pres">
      <dgm:prSet presAssocID="{FBEA931C-96B3-4D75-9F34-E2B65D00637A}" presName="Name37" presStyleLbl="parChTrans1D2" presStyleIdx="3" presStyleCnt="7"/>
      <dgm:spPr/>
    </dgm:pt>
    <dgm:pt modelId="{EB17D144-DBEB-44EC-B548-30429EC27C2E}" type="pres">
      <dgm:prSet presAssocID="{A55BE957-695C-4087-AD9A-9FC2312FDF04}" presName="hierRoot2" presStyleCnt="0">
        <dgm:presLayoutVars>
          <dgm:hierBranch val="init"/>
        </dgm:presLayoutVars>
      </dgm:prSet>
      <dgm:spPr/>
    </dgm:pt>
    <dgm:pt modelId="{FEAB3A69-FDC2-46C9-9DA0-75B2A9189777}" type="pres">
      <dgm:prSet presAssocID="{A55BE957-695C-4087-AD9A-9FC2312FDF04}" presName="rootComposite" presStyleCnt="0"/>
      <dgm:spPr/>
    </dgm:pt>
    <dgm:pt modelId="{8118AED6-C890-43E9-9A76-F90E3DD99364}" type="pres">
      <dgm:prSet presAssocID="{A55BE957-695C-4087-AD9A-9FC2312FDF04}" presName="rootText" presStyleLbl="node2" presStyleIdx="3" presStyleCnt="7">
        <dgm:presLayoutVars>
          <dgm:chPref val="3"/>
        </dgm:presLayoutVars>
      </dgm:prSet>
      <dgm:spPr/>
      <dgm:t>
        <a:bodyPr/>
        <a:lstStyle/>
        <a:p>
          <a:endParaRPr lang="en-US"/>
        </a:p>
      </dgm:t>
    </dgm:pt>
    <dgm:pt modelId="{A3A847E4-F27B-4EF2-A78A-117F423A16E0}" type="pres">
      <dgm:prSet presAssocID="{A55BE957-695C-4087-AD9A-9FC2312FDF04}" presName="rootConnector" presStyleLbl="node2" presStyleIdx="3" presStyleCnt="7"/>
      <dgm:spPr/>
      <dgm:t>
        <a:bodyPr/>
        <a:lstStyle/>
        <a:p>
          <a:endParaRPr lang="en-US"/>
        </a:p>
      </dgm:t>
    </dgm:pt>
    <dgm:pt modelId="{87110B61-A869-4F5F-8CAB-88E40B445029}" type="pres">
      <dgm:prSet presAssocID="{A55BE957-695C-4087-AD9A-9FC2312FDF04}" presName="hierChild4" presStyleCnt="0"/>
      <dgm:spPr/>
    </dgm:pt>
    <dgm:pt modelId="{94A29A8C-B4B3-452A-B79A-F423BDBC7C9F}" type="pres">
      <dgm:prSet presAssocID="{A55BE957-695C-4087-AD9A-9FC2312FDF04}" presName="hierChild5" presStyleCnt="0"/>
      <dgm:spPr/>
    </dgm:pt>
    <dgm:pt modelId="{CA6E322F-EF06-4B39-BE15-48376009AD44}" type="pres">
      <dgm:prSet presAssocID="{9278B856-4F3D-486F-B79A-5704577DDAC7}" presName="Name37" presStyleLbl="parChTrans1D2" presStyleIdx="4" presStyleCnt="7"/>
      <dgm:spPr/>
    </dgm:pt>
    <dgm:pt modelId="{602B9042-FF35-4347-9492-5B9A5BC1C489}" type="pres">
      <dgm:prSet presAssocID="{D9A0858B-B2C5-420C-9BB9-6BBCAA0EC9F7}" presName="hierRoot2" presStyleCnt="0">
        <dgm:presLayoutVars>
          <dgm:hierBranch val="init"/>
        </dgm:presLayoutVars>
      </dgm:prSet>
      <dgm:spPr/>
    </dgm:pt>
    <dgm:pt modelId="{5FB1AC4E-AFD1-4C41-B783-0DAF8E8D0915}" type="pres">
      <dgm:prSet presAssocID="{D9A0858B-B2C5-420C-9BB9-6BBCAA0EC9F7}" presName="rootComposite" presStyleCnt="0"/>
      <dgm:spPr/>
    </dgm:pt>
    <dgm:pt modelId="{5FD02E74-BE87-47D6-9168-FB66A3073442}" type="pres">
      <dgm:prSet presAssocID="{D9A0858B-B2C5-420C-9BB9-6BBCAA0EC9F7}" presName="rootText" presStyleLbl="node2" presStyleIdx="4" presStyleCnt="7">
        <dgm:presLayoutVars>
          <dgm:chPref val="3"/>
        </dgm:presLayoutVars>
      </dgm:prSet>
      <dgm:spPr/>
      <dgm:t>
        <a:bodyPr/>
        <a:lstStyle/>
        <a:p>
          <a:endParaRPr lang="en-US"/>
        </a:p>
      </dgm:t>
    </dgm:pt>
    <dgm:pt modelId="{8FD5C544-788C-4E19-BFC4-802900AF0700}" type="pres">
      <dgm:prSet presAssocID="{D9A0858B-B2C5-420C-9BB9-6BBCAA0EC9F7}" presName="rootConnector" presStyleLbl="node2" presStyleIdx="4" presStyleCnt="7"/>
      <dgm:spPr/>
      <dgm:t>
        <a:bodyPr/>
        <a:lstStyle/>
        <a:p>
          <a:endParaRPr lang="en-US"/>
        </a:p>
      </dgm:t>
    </dgm:pt>
    <dgm:pt modelId="{8A4FA4F8-D84D-4968-9B1F-FF380E196E93}" type="pres">
      <dgm:prSet presAssocID="{D9A0858B-B2C5-420C-9BB9-6BBCAA0EC9F7}" presName="hierChild4" presStyleCnt="0"/>
      <dgm:spPr/>
    </dgm:pt>
    <dgm:pt modelId="{8A7CC54F-9EC1-4EE0-8642-B64FC0E7BE25}" type="pres">
      <dgm:prSet presAssocID="{D9A0858B-B2C5-420C-9BB9-6BBCAA0EC9F7}" presName="hierChild5" presStyleCnt="0"/>
      <dgm:spPr/>
    </dgm:pt>
    <dgm:pt modelId="{1370B389-EE68-467B-8067-220F19130493}" type="pres">
      <dgm:prSet presAssocID="{F0220BC5-7A75-4A88-820B-B457B4FD81CB}" presName="Name37" presStyleLbl="parChTrans1D2" presStyleIdx="5" presStyleCnt="7"/>
      <dgm:spPr/>
    </dgm:pt>
    <dgm:pt modelId="{43B24E94-B6D4-4967-9D95-23E2C9C248C8}" type="pres">
      <dgm:prSet presAssocID="{39F06037-97B0-473F-821C-0330CF81F143}" presName="hierRoot2" presStyleCnt="0">
        <dgm:presLayoutVars>
          <dgm:hierBranch val="init"/>
        </dgm:presLayoutVars>
      </dgm:prSet>
      <dgm:spPr/>
    </dgm:pt>
    <dgm:pt modelId="{C33006DB-3A6E-46BB-B6CD-E505B221398C}" type="pres">
      <dgm:prSet presAssocID="{39F06037-97B0-473F-821C-0330CF81F143}" presName="rootComposite" presStyleCnt="0"/>
      <dgm:spPr/>
    </dgm:pt>
    <dgm:pt modelId="{02EA8F92-4CB9-4E2D-B2C8-02FEC5979554}" type="pres">
      <dgm:prSet presAssocID="{39F06037-97B0-473F-821C-0330CF81F143}" presName="rootText" presStyleLbl="node2" presStyleIdx="5" presStyleCnt="7">
        <dgm:presLayoutVars>
          <dgm:chPref val="3"/>
        </dgm:presLayoutVars>
      </dgm:prSet>
      <dgm:spPr/>
      <dgm:t>
        <a:bodyPr/>
        <a:lstStyle/>
        <a:p>
          <a:endParaRPr lang="en-US"/>
        </a:p>
      </dgm:t>
    </dgm:pt>
    <dgm:pt modelId="{8AD925F4-288D-4D27-961F-448959830771}" type="pres">
      <dgm:prSet presAssocID="{39F06037-97B0-473F-821C-0330CF81F143}" presName="rootConnector" presStyleLbl="node2" presStyleIdx="5" presStyleCnt="7"/>
      <dgm:spPr/>
      <dgm:t>
        <a:bodyPr/>
        <a:lstStyle/>
        <a:p>
          <a:endParaRPr lang="en-US"/>
        </a:p>
      </dgm:t>
    </dgm:pt>
    <dgm:pt modelId="{DF65CD04-61FF-4F77-A093-DD7887C768F5}" type="pres">
      <dgm:prSet presAssocID="{39F06037-97B0-473F-821C-0330CF81F143}" presName="hierChild4" presStyleCnt="0"/>
      <dgm:spPr/>
    </dgm:pt>
    <dgm:pt modelId="{2FF1AAE9-86FC-483C-91BC-5F28DD537293}" type="pres">
      <dgm:prSet presAssocID="{39F06037-97B0-473F-821C-0330CF81F143}" presName="hierChild5" presStyleCnt="0"/>
      <dgm:spPr/>
    </dgm:pt>
    <dgm:pt modelId="{0AE769CF-2DB2-4A7C-9688-A4CF9B755CF1}" type="pres">
      <dgm:prSet presAssocID="{80B625A1-1BE1-404E-85BD-A54D55F1118C}" presName="Name37" presStyleLbl="parChTrans1D2" presStyleIdx="6" presStyleCnt="7"/>
      <dgm:spPr/>
    </dgm:pt>
    <dgm:pt modelId="{F27DFAFC-9151-477C-B3F1-4F53944FD4E2}" type="pres">
      <dgm:prSet presAssocID="{88BCD1B5-879D-4200-8819-DFC3C00B4E48}" presName="hierRoot2" presStyleCnt="0">
        <dgm:presLayoutVars>
          <dgm:hierBranch val="init"/>
        </dgm:presLayoutVars>
      </dgm:prSet>
      <dgm:spPr/>
    </dgm:pt>
    <dgm:pt modelId="{83D80D10-FC56-4989-BA12-84B1E501CEDF}" type="pres">
      <dgm:prSet presAssocID="{88BCD1B5-879D-4200-8819-DFC3C00B4E48}" presName="rootComposite" presStyleCnt="0"/>
      <dgm:spPr/>
    </dgm:pt>
    <dgm:pt modelId="{88B4623B-EA26-465F-9814-A68D780911B5}" type="pres">
      <dgm:prSet presAssocID="{88BCD1B5-879D-4200-8819-DFC3C00B4E48}" presName="rootText" presStyleLbl="node2" presStyleIdx="6" presStyleCnt="7">
        <dgm:presLayoutVars>
          <dgm:chPref val="3"/>
        </dgm:presLayoutVars>
      </dgm:prSet>
      <dgm:spPr/>
      <dgm:t>
        <a:bodyPr/>
        <a:lstStyle/>
        <a:p>
          <a:endParaRPr lang="en-US"/>
        </a:p>
      </dgm:t>
    </dgm:pt>
    <dgm:pt modelId="{D5D404D8-103C-43EC-A024-DCED62A528C5}" type="pres">
      <dgm:prSet presAssocID="{88BCD1B5-879D-4200-8819-DFC3C00B4E48}" presName="rootConnector" presStyleLbl="node2" presStyleIdx="6" presStyleCnt="7"/>
      <dgm:spPr/>
      <dgm:t>
        <a:bodyPr/>
        <a:lstStyle/>
        <a:p>
          <a:endParaRPr lang="en-US"/>
        </a:p>
      </dgm:t>
    </dgm:pt>
    <dgm:pt modelId="{5A864E99-A61A-41F6-9267-7F230EBF3344}" type="pres">
      <dgm:prSet presAssocID="{88BCD1B5-879D-4200-8819-DFC3C00B4E48}" presName="hierChild4" presStyleCnt="0"/>
      <dgm:spPr/>
    </dgm:pt>
    <dgm:pt modelId="{94C654F7-9B2C-4279-B233-28732A56A471}" type="pres">
      <dgm:prSet presAssocID="{88BCD1B5-879D-4200-8819-DFC3C00B4E48}" presName="hierChild5" presStyleCnt="0"/>
      <dgm:spPr/>
    </dgm:pt>
    <dgm:pt modelId="{8F2C14EF-C237-41B3-A11B-80ED691D92B5}" type="pres">
      <dgm:prSet presAssocID="{DF2CDC31-4784-4498-B47B-AD9AC1941817}" presName="hierChild3" presStyleCnt="0"/>
      <dgm:spPr/>
    </dgm:pt>
  </dgm:ptLst>
  <dgm:cxnLst>
    <dgm:cxn modelId="{2F2A0F73-21C6-4EE0-B4A2-278FECDC5856}" type="presOf" srcId="{9278B856-4F3D-486F-B79A-5704577DDAC7}" destId="{CA6E322F-EF06-4B39-BE15-48376009AD44}" srcOrd="0" destOrd="0" presId="urn:microsoft.com/office/officeart/2005/8/layout/orgChart1"/>
    <dgm:cxn modelId="{F3F10EA0-7631-460D-B991-CFB3F5C40FAC}" type="presOf" srcId="{39F06037-97B0-473F-821C-0330CF81F143}" destId="{8AD925F4-288D-4D27-961F-448959830771}" srcOrd="1" destOrd="0" presId="urn:microsoft.com/office/officeart/2005/8/layout/orgChart1"/>
    <dgm:cxn modelId="{59739F31-2F2E-4B33-8824-6BED2519C936}" type="presOf" srcId="{80B625A1-1BE1-404E-85BD-A54D55F1118C}" destId="{0AE769CF-2DB2-4A7C-9688-A4CF9B755CF1}" srcOrd="0" destOrd="0" presId="urn:microsoft.com/office/officeart/2005/8/layout/orgChart1"/>
    <dgm:cxn modelId="{69612BF3-2E4D-4C0E-A56A-93D79C739A3A}" type="presOf" srcId="{F0220BC5-7A75-4A88-820B-B457B4FD81CB}" destId="{1370B389-EE68-467B-8067-220F19130493}" srcOrd="0" destOrd="0" presId="urn:microsoft.com/office/officeart/2005/8/layout/orgChart1"/>
    <dgm:cxn modelId="{05962E3B-7866-4322-A35D-B7554FEC3307}" type="presOf" srcId="{70BBB9D8-EB0C-4EC3-B9E9-8F1B7B10C2AC}" destId="{DC1A693A-9245-4E8D-9BF1-37F2B44C0D7E}" srcOrd="0" destOrd="0" presId="urn:microsoft.com/office/officeart/2005/8/layout/orgChart1"/>
    <dgm:cxn modelId="{C75EEE0C-5A3F-42D8-8D69-EFBD9B765A56}" type="presOf" srcId="{719DF02E-1D03-4C61-99B9-3D960F5D85C7}" destId="{FE8766B2-1F15-4B40-B1E9-D0CB7DF46042}" srcOrd="0" destOrd="0" presId="urn:microsoft.com/office/officeart/2005/8/layout/orgChart1"/>
    <dgm:cxn modelId="{27EAAE85-AAF6-4DD9-A580-6EFAAF85C2CC}" type="presOf" srcId="{DA9CFDB1-1F27-4D38-BBA6-4345D53C820C}" destId="{160F9A27-53AE-40A6-9F29-CD799A5BA9EE}" srcOrd="1" destOrd="0" presId="urn:microsoft.com/office/officeart/2005/8/layout/orgChart1"/>
    <dgm:cxn modelId="{5FD3D746-20A4-4E74-B9E6-E9EE62F2D136}" type="presOf" srcId="{DF2CDC31-4784-4498-B47B-AD9AC1941817}" destId="{F4C30233-5B03-4B2E-BE36-37882FCACD9A}" srcOrd="1" destOrd="0" presId="urn:microsoft.com/office/officeart/2005/8/layout/orgChart1"/>
    <dgm:cxn modelId="{B9BE71D6-9B5F-45EA-8EB9-E093C5AC22A3}" type="presOf" srcId="{A55BE957-695C-4087-AD9A-9FC2312FDF04}" destId="{A3A847E4-F27B-4EF2-A78A-117F423A16E0}" srcOrd="1" destOrd="0" presId="urn:microsoft.com/office/officeart/2005/8/layout/orgChart1"/>
    <dgm:cxn modelId="{00218AB1-67C3-4577-89FD-9E743296708D}" srcId="{FB50B06B-D88B-45A5-B80C-8226C30101AB}" destId="{DF2CDC31-4784-4498-B47B-AD9AC1941817}" srcOrd="0" destOrd="0" parTransId="{55EDBB39-ACA4-4DEB-92AF-C15BBDE389D3}" sibTransId="{A89F0ABE-70DC-4FE2-88C7-B28D556F8600}"/>
    <dgm:cxn modelId="{E3D7CB15-BA9E-48C0-8856-C20A8524A7B9}" type="presOf" srcId="{A55BE957-695C-4087-AD9A-9FC2312FDF04}" destId="{8118AED6-C890-43E9-9A76-F90E3DD99364}" srcOrd="0" destOrd="0" presId="urn:microsoft.com/office/officeart/2005/8/layout/orgChart1"/>
    <dgm:cxn modelId="{C665C774-7875-4C4D-A618-34C5359EF983}" srcId="{DF2CDC31-4784-4498-B47B-AD9AC1941817}" destId="{39F06037-97B0-473F-821C-0330CF81F143}" srcOrd="5" destOrd="0" parTransId="{F0220BC5-7A75-4A88-820B-B457B4FD81CB}" sibTransId="{26CFB6C1-6224-4C7C-A1A4-184C2B74929E}"/>
    <dgm:cxn modelId="{B1DA06F9-8E1D-4722-A3EE-848050C91CE4}" type="presOf" srcId="{235B7F83-AE67-481D-81D7-3E2E81AD823F}" destId="{109A96E8-835D-4B27-A8DD-7EE598D18231}" srcOrd="0" destOrd="0" presId="urn:microsoft.com/office/officeart/2005/8/layout/orgChart1"/>
    <dgm:cxn modelId="{9AA33009-67BD-472F-8E07-77B79BCA0202}" srcId="{DF2CDC31-4784-4498-B47B-AD9AC1941817}" destId="{A55BE957-695C-4087-AD9A-9FC2312FDF04}" srcOrd="3" destOrd="0" parTransId="{FBEA931C-96B3-4D75-9F34-E2B65D00637A}" sibTransId="{C2F80A5E-4938-4F07-9226-EBF066BF11CB}"/>
    <dgm:cxn modelId="{A70DE58B-4B23-47B6-BBE3-AFD5773AA0AD}" type="presOf" srcId="{D9A0858B-B2C5-420C-9BB9-6BBCAA0EC9F7}" destId="{5FD02E74-BE87-47D6-9168-FB66A3073442}" srcOrd="0" destOrd="0" presId="urn:microsoft.com/office/officeart/2005/8/layout/orgChart1"/>
    <dgm:cxn modelId="{276A02D1-723A-4A4A-A1EF-0546D016900C}" srcId="{DF2CDC31-4784-4498-B47B-AD9AC1941817}" destId="{235B7F83-AE67-481D-81D7-3E2E81AD823F}" srcOrd="2" destOrd="0" parTransId="{70BBB9D8-EB0C-4EC3-B9E9-8F1B7B10C2AC}" sibTransId="{C7DE41F1-5837-4B3E-AA30-7AC7D2418077}"/>
    <dgm:cxn modelId="{6CC0815F-5197-4394-8479-3DB4C23936C3}" type="presOf" srcId="{FBEA931C-96B3-4D75-9F34-E2B65D00637A}" destId="{AA65AA23-08B6-49D4-9977-A52354391DDC}" srcOrd="0" destOrd="0" presId="urn:microsoft.com/office/officeart/2005/8/layout/orgChart1"/>
    <dgm:cxn modelId="{97C7C91C-3FBE-4A7E-B57D-D2CEB6DC404B}" type="presOf" srcId="{88BCD1B5-879D-4200-8819-DFC3C00B4E48}" destId="{88B4623B-EA26-465F-9814-A68D780911B5}" srcOrd="0" destOrd="0" presId="urn:microsoft.com/office/officeart/2005/8/layout/orgChart1"/>
    <dgm:cxn modelId="{7C9CABD6-2529-4CEC-9CC4-E05DBB9839A5}" type="presOf" srcId="{DA9CFDB1-1F27-4D38-BBA6-4345D53C820C}" destId="{C851625B-BE9D-4EC7-AC3A-C1673AB85DF2}" srcOrd="0" destOrd="0" presId="urn:microsoft.com/office/officeart/2005/8/layout/orgChart1"/>
    <dgm:cxn modelId="{446F4412-97DF-4DF3-8BFB-C4C6B1E8E087}" srcId="{DF2CDC31-4784-4498-B47B-AD9AC1941817}" destId="{D9A0858B-B2C5-420C-9BB9-6BBCAA0EC9F7}" srcOrd="4" destOrd="0" parTransId="{9278B856-4F3D-486F-B79A-5704577DDAC7}" sibTransId="{4BEC6A9F-DA1F-44D7-A5B7-8C6C1B601EFA}"/>
    <dgm:cxn modelId="{FEA934CA-ACBB-4042-8C05-E5E2E6EC1861}" type="presOf" srcId="{DF2CDC31-4784-4498-B47B-AD9AC1941817}" destId="{C2767FC1-092F-4682-A45C-8ED5E57EEDC1}" srcOrd="0" destOrd="0" presId="urn:microsoft.com/office/officeart/2005/8/layout/orgChart1"/>
    <dgm:cxn modelId="{2B33888F-1DDF-4CF8-9C78-7FD1814A27BB}" type="presOf" srcId="{2D7F9138-1401-4D26-895A-35B5A34B9B07}" destId="{66ACD2E5-A8A7-4798-81C8-5D7A33CD7C9D}" srcOrd="0" destOrd="0" presId="urn:microsoft.com/office/officeart/2005/8/layout/orgChart1"/>
    <dgm:cxn modelId="{0DCA367B-CEAB-42EF-B9BF-E303D78FA6F3}" type="presOf" srcId="{88BCD1B5-879D-4200-8819-DFC3C00B4E48}" destId="{D5D404D8-103C-43EC-A024-DCED62A528C5}" srcOrd="1" destOrd="0" presId="urn:microsoft.com/office/officeart/2005/8/layout/orgChart1"/>
    <dgm:cxn modelId="{AF7FB937-14EE-48DB-A4D2-1978A08714AF}" type="presOf" srcId="{39F06037-97B0-473F-821C-0330CF81F143}" destId="{02EA8F92-4CB9-4E2D-B2C8-02FEC5979554}" srcOrd="0" destOrd="0" presId="urn:microsoft.com/office/officeart/2005/8/layout/orgChart1"/>
    <dgm:cxn modelId="{30ADC84D-7065-490F-9C99-7D30040EEEBF}" srcId="{DF2CDC31-4784-4498-B47B-AD9AC1941817}" destId="{DA9CFDB1-1F27-4D38-BBA6-4345D53C820C}" srcOrd="1" destOrd="0" parTransId="{006CCE57-22BA-4C0B-A46D-1BE419B126F2}" sibTransId="{7E2F09F5-1778-43E5-BCBC-8FFC1126D2D3}"/>
    <dgm:cxn modelId="{EF133A29-585B-42D9-8220-D7E0E88B1D7B}" type="presOf" srcId="{006CCE57-22BA-4C0B-A46D-1BE419B126F2}" destId="{3D5CEEAA-C814-411C-B640-109E194388A0}" srcOrd="0" destOrd="0" presId="urn:microsoft.com/office/officeart/2005/8/layout/orgChart1"/>
    <dgm:cxn modelId="{4AFB4A5A-5787-40AA-BFCA-06814B64BE6D}" type="presOf" srcId="{235B7F83-AE67-481D-81D7-3E2E81AD823F}" destId="{E0CE5A1B-F78E-4783-B262-3C7DD6A842BD}" srcOrd="1" destOrd="0" presId="urn:microsoft.com/office/officeart/2005/8/layout/orgChart1"/>
    <dgm:cxn modelId="{32A11C0C-8DC4-41EB-88C8-D8398DC80D7F}" type="presOf" srcId="{719DF02E-1D03-4C61-99B9-3D960F5D85C7}" destId="{77D08011-0942-43F6-8B39-D39D3640F4F6}" srcOrd="1" destOrd="0" presId="urn:microsoft.com/office/officeart/2005/8/layout/orgChart1"/>
    <dgm:cxn modelId="{156F55AC-6561-4F78-A764-410C1B8EAB1B}" srcId="{DF2CDC31-4784-4498-B47B-AD9AC1941817}" destId="{719DF02E-1D03-4C61-99B9-3D960F5D85C7}" srcOrd="0" destOrd="0" parTransId="{2D7F9138-1401-4D26-895A-35B5A34B9B07}" sibTransId="{F87CF737-09B4-459A-981B-30691EF983AE}"/>
    <dgm:cxn modelId="{7889E6AB-B1A4-4775-BAB0-5A706FFF9377}" type="presOf" srcId="{FB50B06B-D88B-45A5-B80C-8226C30101AB}" destId="{57EF3719-4809-459A-8BDD-DA12554CB173}" srcOrd="0" destOrd="0" presId="urn:microsoft.com/office/officeart/2005/8/layout/orgChart1"/>
    <dgm:cxn modelId="{6BF7E762-716E-4B3A-AE24-266922F984C9}" type="presOf" srcId="{D9A0858B-B2C5-420C-9BB9-6BBCAA0EC9F7}" destId="{8FD5C544-788C-4E19-BFC4-802900AF0700}" srcOrd="1" destOrd="0" presId="urn:microsoft.com/office/officeart/2005/8/layout/orgChart1"/>
    <dgm:cxn modelId="{9DEAB0E1-182A-4469-AFA7-585CD6FBA9EF}" srcId="{DF2CDC31-4784-4498-B47B-AD9AC1941817}" destId="{88BCD1B5-879D-4200-8819-DFC3C00B4E48}" srcOrd="6" destOrd="0" parTransId="{80B625A1-1BE1-404E-85BD-A54D55F1118C}" sibTransId="{ACA58FEE-A59E-47FF-B0D1-43F16A5AB996}"/>
    <dgm:cxn modelId="{AA059AE3-27EB-478F-A710-0FF9B6849AB0}" type="presParOf" srcId="{57EF3719-4809-459A-8BDD-DA12554CB173}" destId="{21B08127-B2EE-418A-81DD-E9DA06B04698}" srcOrd="0" destOrd="0" presId="urn:microsoft.com/office/officeart/2005/8/layout/orgChart1"/>
    <dgm:cxn modelId="{446D97F6-6F4C-45CB-B455-EBE11E3CEB1F}" type="presParOf" srcId="{21B08127-B2EE-418A-81DD-E9DA06B04698}" destId="{461850A3-03BE-41A2-B8B7-765EC3379A0F}" srcOrd="0" destOrd="0" presId="urn:microsoft.com/office/officeart/2005/8/layout/orgChart1"/>
    <dgm:cxn modelId="{1B33ED11-AA55-4495-A044-52B59E01CD68}" type="presParOf" srcId="{461850A3-03BE-41A2-B8B7-765EC3379A0F}" destId="{C2767FC1-092F-4682-A45C-8ED5E57EEDC1}" srcOrd="0" destOrd="0" presId="urn:microsoft.com/office/officeart/2005/8/layout/orgChart1"/>
    <dgm:cxn modelId="{49ADD68C-3E84-4743-9EC3-D754854CB52D}" type="presParOf" srcId="{461850A3-03BE-41A2-B8B7-765EC3379A0F}" destId="{F4C30233-5B03-4B2E-BE36-37882FCACD9A}" srcOrd="1" destOrd="0" presId="urn:microsoft.com/office/officeart/2005/8/layout/orgChart1"/>
    <dgm:cxn modelId="{A7D970BC-D5A4-4A19-86BA-C278482B4159}" type="presParOf" srcId="{21B08127-B2EE-418A-81DD-E9DA06B04698}" destId="{D498CCA9-548F-4627-87AD-EAB2DC14E2ED}" srcOrd="1" destOrd="0" presId="urn:microsoft.com/office/officeart/2005/8/layout/orgChart1"/>
    <dgm:cxn modelId="{9E263353-E14F-4F6E-B2D0-621C6AEFE6D3}" type="presParOf" srcId="{D498CCA9-548F-4627-87AD-EAB2DC14E2ED}" destId="{66ACD2E5-A8A7-4798-81C8-5D7A33CD7C9D}" srcOrd="0" destOrd="0" presId="urn:microsoft.com/office/officeart/2005/8/layout/orgChart1"/>
    <dgm:cxn modelId="{9B4F98F5-48D6-4E7E-8B0D-91326EDA7E86}" type="presParOf" srcId="{D498CCA9-548F-4627-87AD-EAB2DC14E2ED}" destId="{FFEEAF95-A35B-42DE-B32D-89EDED63512E}" srcOrd="1" destOrd="0" presId="urn:microsoft.com/office/officeart/2005/8/layout/orgChart1"/>
    <dgm:cxn modelId="{CB62DC98-B446-4FE5-9EFF-B142E39C93BD}" type="presParOf" srcId="{FFEEAF95-A35B-42DE-B32D-89EDED63512E}" destId="{4A25B496-CB14-4A4D-96AF-12072547BB9B}" srcOrd="0" destOrd="0" presId="urn:microsoft.com/office/officeart/2005/8/layout/orgChart1"/>
    <dgm:cxn modelId="{A2423337-CB90-471A-9FFD-7D4A15B51171}" type="presParOf" srcId="{4A25B496-CB14-4A4D-96AF-12072547BB9B}" destId="{FE8766B2-1F15-4B40-B1E9-D0CB7DF46042}" srcOrd="0" destOrd="0" presId="urn:microsoft.com/office/officeart/2005/8/layout/orgChart1"/>
    <dgm:cxn modelId="{71E758AA-AF0E-4BF3-9591-181AB495A89E}" type="presParOf" srcId="{4A25B496-CB14-4A4D-96AF-12072547BB9B}" destId="{77D08011-0942-43F6-8B39-D39D3640F4F6}" srcOrd="1" destOrd="0" presId="urn:microsoft.com/office/officeart/2005/8/layout/orgChart1"/>
    <dgm:cxn modelId="{265626D0-3A45-476A-A8CA-FFC332EBBDF0}" type="presParOf" srcId="{FFEEAF95-A35B-42DE-B32D-89EDED63512E}" destId="{43E450EE-6E40-4646-AC35-470A4271BAFB}" srcOrd="1" destOrd="0" presId="urn:microsoft.com/office/officeart/2005/8/layout/orgChart1"/>
    <dgm:cxn modelId="{F719C443-C6AE-40C9-A027-C12624452F89}" type="presParOf" srcId="{FFEEAF95-A35B-42DE-B32D-89EDED63512E}" destId="{372FD940-E195-420B-8228-48B97C7BA0D3}" srcOrd="2" destOrd="0" presId="urn:microsoft.com/office/officeart/2005/8/layout/orgChart1"/>
    <dgm:cxn modelId="{C4768B7E-FC98-4351-B5E7-36FCB3E89A07}" type="presParOf" srcId="{D498CCA9-548F-4627-87AD-EAB2DC14E2ED}" destId="{3D5CEEAA-C814-411C-B640-109E194388A0}" srcOrd="2" destOrd="0" presId="urn:microsoft.com/office/officeart/2005/8/layout/orgChart1"/>
    <dgm:cxn modelId="{A2CBFB7A-CDB2-4AB2-ACAC-5AAA198C93CA}" type="presParOf" srcId="{D498CCA9-548F-4627-87AD-EAB2DC14E2ED}" destId="{DA5C3CF3-326C-4776-9D2E-F83619059DD0}" srcOrd="3" destOrd="0" presId="urn:microsoft.com/office/officeart/2005/8/layout/orgChart1"/>
    <dgm:cxn modelId="{236C5103-09EA-4051-8C03-5E360F3F9F6A}" type="presParOf" srcId="{DA5C3CF3-326C-4776-9D2E-F83619059DD0}" destId="{26AF57B6-0D4F-4170-9B57-A3044B2162B4}" srcOrd="0" destOrd="0" presId="urn:microsoft.com/office/officeart/2005/8/layout/orgChart1"/>
    <dgm:cxn modelId="{F66116BE-B8CF-46FF-BEA8-964337E239D7}" type="presParOf" srcId="{26AF57B6-0D4F-4170-9B57-A3044B2162B4}" destId="{C851625B-BE9D-4EC7-AC3A-C1673AB85DF2}" srcOrd="0" destOrd="0" presId="urn:microsoft.com/office/officeart/2005/8/layout/orgChart1"/>
    <dgm:cxn modelId="{2D8B158D-8461-42B2-87FE-4AAADC49B8F0}" type="presParOf" srcId="{26AF57B6-0D4F-4170-9B57-A3044B2162B4}" destId="{160F9A27-53AE-40A6-9F29-CD799A5BA9EE}" srcOrd="1" destOrd="0" presId="urn:microsoft.com/office/officeart/2005/8/layout/orgChart1"/>
    <dgm:cxn modelId="{F089EECA-6627-4C89-8B04-9AF77CCA65A0}" type="presParOf" srcId="{DA5C3CF3-326C-4776-9D2E-F83619059DD0}" destId="{2C8BA3D7-B5D7-4EB7-9482-A2A244BEE39C}" srcOrd="1" destOrd="0" presId="urn:microsoft.com/office/officeart/2005/8/layout/orgChart1"/>
    <dgm:cxn modelId="{D4772A19-3709-4C02-A6F2-CC4B1A13CB85}" type="presParOf" srcId="{DA5C3CF3-326C-4776-9D2E-F83619059DD0}" destId="{EFF54FAD-B63D-4C18-9B7C-AEDDE66F6ACD}" srcOrd="2" destOrd="0" presId="urn:microsoft.com/office/officeart/2005/8/layout/orgChart1"/>
    <dgm:cxn modelId="{BEE11CFF-8745-43EA-8AB6-78FFC7CB6AED}" type="presParOf" srcId="{D498CCA9-548F-4627-87AD-EAB2DC14E2ED}" destId="{DC1A693A-9245-4E8D-9BF1-37F2B44C0D7E}" srcOrd="4" destOrd="0" presId="urn:microsoft.com/office/officeart/2005/8/layout/orgChart1"/>
    <dgm:cxn modelId="{A961A328-DC59-436B-95B4-FDD8CDE28608}" type="presParOf" srcId="{D498CCA9-548F-4627-87AD-EAB2DC14E2ED}" destId="{D729F977-D864-4B4E-ADD5-F307007F36F1}" srcOrd="5" destOrd="0" presId="urn:microsoft.com/office/officeart/2005/8/layout/orgChart1"/>
    <dgm:cxn modelId="{8E0718E9-2885-418F-9ECA-46D4186CFE5C}" type="presParOf" srcId="{D729F977-D864-4B4E-ADD5-F307007F36F1}" destId="{C8A8006C-17DC-4667-9890-54C6A9542DAF}" srcOrd="0" destOrd="0" presId="urn:microsoft.com/office/officeart/2005/8/layout/orgChart1"/>
    <dgm:cxn modelId="{5A54A741-6BE1-418F-8EB0-EAA93BFAD2BE}" type="presParOf" srcId="{C8A8006C-17DC-4667-9890-54C6A9542DAF}" destId="{109A96E8-835D-4B27-A8DD-7EE598D18231}" srcOrd="0" destOrd="0" presId="urn:microsoft.com/office/officeart/2005/8/layout/orgChart1"/>
    <dgm:cxn modelId="{C3D73A21-196F-4CD9-80A5-ECF033302459}" type="presParOf" srcId="{C8A8006C-17DC-4667-9890-54C6A9542DAF}" destId="{E0CE5A1B-F78E-4783-B262-3C7DD6A842BD}" srcOrd="1" destOrd="0" presId="urn:microsoft.com/office/officeart/2005/8/layout/orgChart1"/>
    <dgm:cxn modelId="{0EC6E05D-2753-45EA-8823-0EA84BCB2833}" type="presParOf" srcId="{D729F977-D864-4B4E-ADD5-F307007F36F1}" destId="{CD91528F-FB59-4B1D-A27E-4F7248D2A580}" srcOrd="1" destOrd="0" presId="urn:microsoft.com/office/officeart/2005/8/layout/orgChart1"/>
    <dgm:cxn modelId="{792FE45A-13EC-4ADB-A5F7-A9FB103B9057}" type="presParOf" srcId="{D729F977-D864-4B4E-ADD5-F307007F36F1}" destId="{5DF46C3A-6980-44A1-9A4B-5E51D755A8B3}" srcOrd="2" destOrd="0" presId="urn:microsoft.com/office/officeart/2005/8/layout/orgChart1"/>
    <dgm:cxn modelId="{C197C8C1-E7EE-477A-84A1-551FEBD6FBE7}" type="presParOf" srcId="{D498CCA9-548F-4627-87AD-EAB2DC14E2ED}" destId="{AA65AA23-08B6-49D4-9977-A52354391DDC}" srcOrd="6" destOrd="0" presId="urn:microsoft.com/office/officeart/2005/8/layout/orgChart1"/>
    <dgm:cxn modelId="{F16E0162-3535-4D10-ADEE-E3DEB3D4FDA8}" type="presParOf" srcId="{D498CCA9-548F-4627-87AD-EAB2DC14E2ED}" destId="{EB17D144-DBEB-44EC-B548-30429EC27C2E}" srcOrd="7" destOrd="0" presId="urn:microsoft.com/office/officeart/2005/8/layout/orgChart1"/>
    <dgm:cxn modelId="{B992033A-F371-4A91-B102-D993D3618DA3}" type="presParOf" srcId="{EB17D144-DBEB-44EC-B548-30429EC27C2E}" destId="{FEAB3A69-FDC2-46C9-9DA0-75B2A9189777}" srcOrd="0" destOrd="0" presId="urn:microsoft.com/office/officeart/2005/8/layout/orgChart1"/>
    <dgm:cxn modelId="{C96C33BE-0FF4-4DFE-BE9F-EC8B4453E770}" type="presParOf" srcId="{FEAB3A69-FDC2-46C9-9DA0-75B2A9189777}" destId="{8118AED6-C890-43E9-9A76-F90E3DD99364}" srcOrd="0" destOrd="0" presId="urn:microsoft.com/office/officeart/2005/8/layout/orgChart1"/>
    <dgm:cxn modelId="{884397B9-DD2D-458F-BA18-CCD4380B8970}" type="presParOf" srcId="{FEAB3A69-FDC2-46C9-9DA0-75B2A9189777}" destId="{A3A847E4-F27B-4EF2-A78A-117F423A16E0}" srcOrd="1" destOrd="0" presId="urn:microsoft.com/office/officeart/2005/8/layout/orgChart1"/>
    <dgm:cxn modelId="{F3E2C2EB-4110-4B56-8977-E90F40C3A5CC}" type="presParOf" srcId="{EB17D144-DBEB-44EC-B548-30429EC27C2E}" destId="{87110B61-A869-4F5F-8CAB-88E40B445029}" srcOrd="1" destOrd="0" presId="urn:microsoft.com/office/officeart/2005/8/layout/orgChart1"/>
    <dgm:cxn modelId="{D0581CAD-D613-4FBB-9579-C93C6C9E4DBB}" type="presParOf" srcId="{EB17D144-DBEB-44EC-B548-30429EC27C2E}" destId="{94A29A8C-B4B3-452A-B79A-F423BDBC7C9F}" srcOrd="2" destOrd="0" presId="urn:microsoft.com/office/officeart/2005/8/layout/orgChart1"/>
    <dgm:cxn modelId="{74BE6B66-5EBD-4D60-9FF2-0775EC51E882}" type="presParOf" srcId="{D498CCA9-548F-4627-87AD-EAB2DC14E2ED}" destId="{CA6E322F-EF06-4B39-BE15-48376009AD44}" srcOrd="8" destOrd="0" presId="urn:microsoft.com/office/officeart/2005/8/layout/orgChart1"/>
    <dgm:cxn modelId="{518FFE42-9C00-4913-9265-4F36645E965C}" type="presParOf" srcId="{D498CCA9-548F-4627-87AD-EAB2DC14E2ED}" destId="{602B9042-FF35-4347-9492-5B9A5BC1C489}" srcOrd="9" destOrd="0" presId="urn:microsoft.com/office/officeart/2005/8/layout/orgChart1"/>
    <dgm:cxn modelId="{BFE09B54-10D3-40BF-AA37-6C00505A697A}" type="presParOf" srcId="{602B9042-FF35-4347-9492-5B9A5BC1C489}" destId="{5FB1AC4E-AFD1-4C41-B783-0DAF8E8D0915}" srcOrd="0" destOrd="0" presId="urn:microsoft.com/office/officeart/2005/8/layout/orgChart1"/>
    <dgm:cxn modelId="{9E2F6D5A-7083-47A5-B55A-4F4633095D0A}" type="presParOf" srcId="{5FB1AC4E-AFD1-4C41-B783-0DAF8E8D0915}" destId="{5FD02E74-BE87-47D6-9168-FB66A3073442}" srcOrd="0" destOrd="0" presId="urn:microsoft.com/office/officeart/2005/8/layout/orgChart1"/>
    <dgm:cxn modelId="{41A3AC0A-32B0-4B2A-B52C-EC0DE4FAF236}" type="presParOf" srcId="{5FB1AC4E-AFD1-4C41-B783-0DAF8E8D0915}" destId="{8FD5C544-788C-4E19-BFC4-802900AF0700}" srcOrd="1" destOrd="0" presId="urn:microsoft.com/office/officeart/2005/8/layout/orgChart1"/>
    <dgm:cxn modelId="{A8712A6D-4BCC-4976-AA4A-6FF6FC2183A5}" type="presParOf" srcId="{602B9042-FF35-4347-9492-5B9A5BC1C489}" destId="{8A4FA4F8-D84D-4968-9B1F-FF380E196E93}" srcOrd="1" destOrd="0" presId="urn:microsoft.com/office/officeart/2005/8/layout/orgChart1"/>
    <dgm:cxn modelId="{1BDB647B-85A8-4829-A6AB-485CB7683214}" type="presParOf" srcId="{602B9042-FF35-4347-9492-5B9A5BC1C489}" destId="{8A7CC54F-9EC1-4EE0-8642-B64FC0E7BE25}" srcOrd="2" destOrd="0" presId="urn:microsoft.com/office/officeart/2005/8/layout/orgChart1"/>
    <dgm:cxn modelId="{37F95439-772C-443A-A64C-5549696D5257}" type="presParOf" srcId="{D498CCA9-548F-4627-87AD-EAB2DC14E2ED}" destId="{1370B389-EE68-467B-8067-220F19130493}" srcOrd="10" destOrd="0" presId="urn:microsoft.com/office/officeart/2005/8/layout/orgChart1"/>
    <dgm:cxn modelId="{C9202DD8-4633-4958-B896-ECB83CEFB45B}" type="presParOf" srcId="{D498CCA9-548F-4627-87AD-EAB2DC14E2ED}" destId="{43B24E94-B6D4-4967-9D95-23E2C9C248C8}" srcOrd="11" destOrd="0" presId="urn:microsoft.com/office/officeart/2005/8/layout/orgChart1"/>
    <dgm:cxn modelId="{CBD94D28-B087-4E46-94A8-2D0FB1D1804D}" type="presParOf" srcId="{43B24E94-B6D4-4967-9D95-23E2C9C248C8}" destId="{C33006DB-3A6E-46BB-B6CD-E505B221398C}" srcOrd="0" destOrd="0" presId="urn:microsoft.com/office/officeart/2005/8/layout/orgChart1"/>
    <dgm:cxn modelId="{EB90B795-D54F-4D47-80EF-7057ED7124AD}" type="presParOf" srcId="{C33006DB-3A6E-46BB-B6CD-E505B221398C}" destId="{02EA8F92-4CB9-4E2D-B2C8-02FEC5979554}" srcOrd="0" destOrd="0" presId="urn:microsoft.com/office/officeart/2005/8/layout/orgChart1"/>
    <dgm:cxn modelId="{EA7B17CE-A5B6-44B9-A0EA-3211EE77648A}" type="presParOf" srcId="{C33006DB-3A6E-46BB-B6CD-E505B221398C}" destId="{8AD925F4-288D-4D27-961F-448959830771}" srcOrd="1" destOrd="0" presId="urn:microsoft.com/office/officeart/2005/8/layout/orgChart1"/>
    <dgm:cxn modelId="{A508E8F9-4634-4F8E-A151-4588E41D5474}" type="presParOf" srcId="{43B24E94-B6D4-4967-9D95-23E2C9C248C8}" destId="{DF65CD04-61FF-4F77-A093-DD7887C768F5}" srcOrd="1" destOrd="0" presId="urn:microsoft.com/office/officeart/2005/8/layout/orgChart1"/>
    <dgm:cxn modelId="{A04AD565-7FB7-4524-8F61-E0E35EFD759A}" type="presParOf" srcId="{43B24E94-B6D4-4967-9D95-23E2C9C248C8}" destId="{2FF1AAE9-86FC-483C-91BC-5F28DD537293}" srcOrd="2" destOrd="0" presId="urn:microsoft.com/office/officeart/2005/8/layout/orgChart1"/>
    <dgm:cxn modelId="{70B79701-919E-44FC-B585-1FE7828043E1}" type="presParOf" srcId="{D498CCA9-548F-4627-87AD-EAB2DC14E2ED}" destId="{0AE769CF-2DB2-4A7C-9688-A4CF9B755CF1}" srcOrd="12" destOrd="0" presId="urn:microsoft.com/office/officeart/2005/8/layout/orgChart1"/>
    <dgm:cxn modelId="{98307EE3-FDC7-486D-8548-B4BB5F96DB79}" type="presParOf" srcId="{D498CCA9-548F-4627-87AD-EAB2DC14E2ED}" destId="{F27DFAFC-9151-477C-B3F1-4F53944FD4E2}" srcOrd="13" destOrd="0" presId="urn:microsoft.com/office/officeart/2005/8/layout/orgChart1"/>
    <dgm:cxn modelId="{095CA0A4-794E-4F3D-A26D-A15BBCE1B731}" type="presParOf" srcId="{F27DFAFC-9151-477C-B3F1-4F53944FD4E2}" destId="{83D80D10-FC56-4989-BA12-84B1E501CEDF}" srcOrd="0" destOrd="0" presId="urn:microsoft.com/office/officeart/2005/8/layout/orgChart1"/>
    <dgm:cxn modelId="{D0496BDA-4310-4946-A4EF-E29BFCC5806B}" type="presParOf" srcId="{83D80D10-FC56-4989-BA12-84B1E501CEDF}" destId="{88B4623B-EA26-465F-9814-A68D780911B5}" srcOrd="0" destOrd="0" presId="urn:microsoft.com/office/officeart/2005/8/layout/orgChart1"/>
    <dgm:cxn modelId="{D72C8323-EEC3-4F1D-BF11-D15BE0D9F108}" type="presParOf" srcId="{83D80D10-FC56-4989-BA12-84B1E501CEDF}" destId="{D5D404D8-103C-43EC-A024-DCED62A528C5}" srcOrd="1" destOrd="0" presId="urn:microsoft.com/office/officeart/2005/8/layout/orgChart1"/>
    <dgm:cxn modelId="{74CEB6D3-1A10-4EBF-8501-14F06F2D0EDF}" type="presParOf" srcId="{F27DFAFC-9151-477C-B3F1-4F53944FD4E2}" destId="{5A864E99-A61A-41F6-9267-7F230EBF3344}" srcOrd="1" destOrd="0" presId="urn:microsoft.com/office/officeart/2005/8/layout/orgChart1"/>
    <dgm:cxn modelId="{786F6C29-5A28-4460-A803-2F95D4C0F96F}" type="presParOf" srcId="{F27DFAFC-9151-477C-B3F1-4F53944FD4E2}" destId="{94C654F7-9B2C-4279-B233-28732A56A471}" srcOrd="2" destOrd="0" presId="urn:microsoft.com/office/officeart/2005/8/layout/orgChart1"/>
    <dgm:cxn modelId="{7A5F1866-0CEE-4BAC-9139-EF94F0DC7F6D}" type="presParOf" srcId="{21B08127-B2EE-418A-81DD-E9DA06B04698}" destId="{8F2C14EF-C237-41B3-A11B-80ED691D92B5}" srcOrd="2" destOrd="0" presId="urn:microsoft.com/office/officeart/2005/8/layout/orgChart1"/>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B50B06B-D88B-45A5-B80C-8226C30101AB}" type="doc">
      <dgm:prSet loTypeId="urn:microsoft.com/office/officeart/2005/8/layout/orgChart1" loCatId="hierarchy" qsTypeId="urn:microsoft.com/office/officeart/2005/8/quickstyle/simple4" qsCatId="simple" csTypeId="urn:microsoft.com/office/officeart/2005/8/colors/accent5_3" csCatId="accent5" phldr="1"/>
      <dgm:spPr/>
      <dgm:t>
        <a:bodyPr/>
        <a:lstStyle/>
        <a:p>
          <a:endParaRPr lang="en-US"/>
        </a:p>
      </dgm:t>
    </dgm:pt>
    <dgm:pt modelId="{DF2CDC31-4784-4498-B47B-AD9AC1941817}">
      <dgm:prSet phldrT="[Text]" phldr="0"/>
      <dgm:spPr/>
      <dgm:t>
        <a:bodyPr/>
        <a:lstStyle/>
        <a:p>
          <a:pPr rtl="0"/>
          <a:r>
            <a:rPr lang="en-US" b="1" dirty="0">
              <a:latin typeface="Calibri"/>
            </a:rPr>
            <a:t>Truck Owner</a:t>
          </a:r>
          <a:endParaRPr lang="en-US" b="1" dirty="0"/>
        </a:p>
      </dgm:t>
    </dgm:pt>
    <dgm:pt modelId="{55EDBB39-ACA4-4DEB-92AF-C15BBDE389D3}" type="parTrans" cxnId="{00218AB1-67C3-4577-89FD-9E743296708D}">
      <dgm:prSet/>
      <dgm:spPr/>
      <dgm:t>
        <a:bodyPr/>
        <a:lstStyle/>
        <a:p>
          <a:endParaRPr lang="en-US"/>
        </a:p>
      </dgm:t>
    </dgm:pt>
    <dgm:pt modelId="{A89F0ABE-70DC-4FE2-88C7-B28D556F8600}" type="sibTrans" cxnId="{00218AB1-67C3-4577-89FD-9E743296708D}">
      <dgm:prSet/>
      <dgm:spPr/>
      <dgm:t>
        <a:bodyPr/>
        <a:lstStyle/>
        <a:p>
          <a:endParaRPr lang="en-US"/>
        </a:p>
      </dgm:t>
    </dgm:pt>
    <dgm:pt modelId="{719DF02E-1D03-4C61-99B9-3D960F5D85C7}">
      <dgm:prSet phldrT="[Text]" phldr="0"/>
      <dgm:spPr/>
      <dgm:t>
        <a:bodyPr/>
        <a:lstStyle/>
        <a:p>
          <a:r>
            <a:rPr lang="en-US" b="1" dirty="0">
              <a:latin typeface="Calibri"/>
            </a:rPr>
            <a:t>Register</a:t>
          </a:r>
          <a:endParaRPr lang="en-US" b="1" dirty="0"/>
        </a:p>
      </dgm:t>
    </dgm:pt>
    <dgm:pt modelId="{2D7F9138-1401-4D26-895A-35B5A34B9B07}" type="parTrans" cxnId="{156F55AC-6561-4F78-A764-410C1B8EAB1B}">
      <dgm:prSet/>
      <dgm:spPr/>
      <dgm:t>
        <a:bodyPr/>
        <a:lstStyle/>
        <a:p>
          <a:endParaRPr lang="en-US"/>
        </a:p>
      </dgm:t>
    </dgm:pt>
    <dgm:pt modelId="{F87CF737-09B4-459A-981B-30691EF983AE}" type="sibTrans" cxnId="{156F55AC-6561-4F78-A764-410C1B8EAB1B}">
      <dgm:prSet/>
      <dgm:spPr/>
      <dgm:t>
        <a:bodyPr/>
        <a:lstStyle/>
        <a:p>
          <a:endParaRPr lang="en-US"/>
        </a:p>
      </dgm:t>
    </dgm:pt>
    <dgm:pt modelId="{DA9CFDB1-1F27-4D38-BBA6-4345D53C820C}">
      <dgm:prSet phldrT="[Text]" phldr="0"/>
      <dgm:spPr/>
      <dgm:t>
        <a:bodyPr/>
        <a:lstStyle/>
        <a:p>
          <a:r>
            <a:rPr lang="en-US" b="1" dirty="0">
              <a:latin typeface="Calibri"/>
            </a:rPr>
            <a:t>Login </a:t>
          </a:r>
          <a:endParaRPr lang="en-US" b="1" dirty="0"/>
        </a:p>
      </dgm:t>
    </dgm:pt>
    <dgm:pt modelId="{006CCE57-22BA-4C0B-A46D-1BE419B126F2}" type="parTrans" cxnId="{30ADC84D-7065-490F-9C99-7D30040EEEBF}">
      <dgm:prSet/>
      <dgm:spPr/>
      <dgm:t>
        <a:bodyPr/>
        <a:lstStyle/>
        <a:p>
          <a:endParaRPr lang="en-US"/>
        </a:p>
      </dgm:t>
    </dgm:pt>
    <dgm:pt modelId="{7E2F09F5-1778-43E5-BCBC-8FFC1126D2D3}" type="sibTrans" cxnId="{30ADC84D-7065-490F-9C99-7D30040EEEBF}">
      <dgm:prSet/>
      <dgm:spPr/>
      <dgm:t>
        <a:bodyPr/>
        <a:lstStyle/>
        <a:p>
          <a:endParaRPr lang="en-US"/>
        </a:p>
      </dgm:t>
    </dgm:pt>
    <dgm:pt modelId="{A55BE957-695C-4087-AD9A-9FC2312FDF04}">
      <dgm:prSet phldr="0"/>
      <dgm:spPr/>
      <dgm:t>
        <a:bodyPr/>
        <a:lstStyle/>
        <a:p>
          <a:pPr rtl="0"/>
          <a:r>
            <a:rPr lang="en-US" b="1" dirty="0">
              <a:latin typeface="Calibri"/>
            </a:rPr>
            <a:t>View Order</a:t>
          </a:r>
        </a:p>
      </dgm:t>
    </dgm:pt>
    <dgm:pt modelId="{FBEA931C-96B3-4D75-9F34-E2B65D00637A}" type="parTrans" cxnId="{9AA33009-67BD-472F-8E07-77B79BCA0202}">
      <dgm:prSet/>
      <dgm:spPr/>
    </dgm:pt>
    <dgm:pt modelId="{C2F80A5E-4938-4F07-9226-EBF066BF11CB}" type="sibTrans" cxnId="{9AA33009-67BD-472F-8E07-77B79BCA0202}">
      <dgm:prSet/>
      <dgm:spPr/>
    </dgm:pt>
    <dgm:pt modelId="{39F06037-97B0-473F-821C-0330CF81F143}">
      <dgm:prSet phldr="0"/>
      <dgm:spPr/>
      <dgm:t>
        <a:bodyPr/>
        <a:lstStyle/>
        <a:p>
          <a:pPr rtl="0"/>
          <a:r>
            <a:rPr lang="en-US" b="1" dirty="0">
              <a:latin typeface="Calibri"/>
            </a:rPr>
            <a:t>View Truck</a:t>
          </a:r>
        </a:p>
      </dgm:t>
    </dgm:pt>
    <dgm:pt modelId="{F0220BC5-7A75-4A88-820B-B457B4FD81CB}" type="parTrans" cxnId="{C665C774-7875-4C4D-A618-34C5359EF983}">
      <dgm:prSet/>
      <dgm:spPr/>
    </dgm:pt>
    <dgm:pt modelId="{26CFB6C1-6224-4C7C-A1A4-184C2B74929E}" type="sibTrans" cxnId="{C665C774-7875-4C4D-A618-34C5359EF983}">
      <dgm:prSet/>
      <dgm:spPr/>
    </dgm:pt>
    <dgm:pt modelId="{88BCD1B5-879D-4200-8819-DFC3C00B4E48}">
      <dgm:prSet phldr="0"/>
      <dgm:spPr/>
      <dgm:t>
        <a:bodyPr/>
        <a:lstStyle/>
        <a:p>
          <a:r>
            <a:rPr lang="en-US" b="1" dirty="0">
              <a:latin typeface="Calibri"/>
            </a:rPr>
            <a:t>Logout</a:t>
          </a:r>
        </a:p>
      </dgm:t>
    </dgm:pt>
    <dgm:pt modelId="{80B625A1-1BE1-404E-85BD-A54D55F1118C}" type="parTrans" cxnId="{9DEAB0E1-182A-4469-AFA7-585CD6FBA9EF}">
      <dgm:prSet/>
      <dgm:spPr/>
    </dgm:pt>
    <dgm:pt modelId="{ACA58FEE-A59E-47FF-B0D1-43F16A5AB996}" type="sibTrans" cxnId="{9DEAB0E1-182A-4469-AFA7-585CD6FBA9EF}">
      <dgm:prSet/>
      <dgm:spPr/>
    </dgm:pt>
    <dgm:pt modelId="{57EF3719-4809-459A-8BDD-DA12554CB173}" type="pres">
      <dgm:prSet presAssocID="{FB50B06B-D88B-45A5-B80C-8226C30101AB}" presName="hierChild1" presStyleCnt="0">
        <dgm:presLayoutVars>
          <dgm:orgChart val="1"/>
          <dgm:chPref val="1"/>
          <dgm:dir/>
          <dgm:animOne val="branch"/>
          <dgm:animLvl val="lvl"/>
          <dgm:resizeHandles/>
        </dgm:presLayoutVars>
      </dgm:prSet>
      <dgm:spPr/>
      <dgm:t>
        <a:bodyPr/>
        <a:lstStyle/>
        <a:p>
          <a:endParaRPr lang="en-US"/>
        </a:p>
      </dgm:t>
    </dgm:pt>
    <dgm:pt modelId="{21B08127-B2EE-418A-81DD-E9DA06B04698}" type="pres">
      <dgm:prSet presAssocID="{DF2CDC31-4784-4498-B47B-AD9AC1941817}" presName="hierRoot1" presStyleCnt="0">
        <dgm:presLayoutVars>
          <dgm:hierBranch val="init"/>
        </dgm:presLayoutVars>
      </dgm:prSet>
      <dgm:spPr/>
    </dgm:pt>
    <dgm:pt modelId="{461850A3-03BE-41A2-B8B7-765EC3379A0F}" type="pres">
      <dgm:prSet presAssocID="{DF2CDC31-4784-4498-B47B-AD9AC1941817}" presName="rootComposite1" presStyleCnt="0"/>
      <dgm:spPr/>
    </dgm:pt>
    <dgm:pt modelId="{C2767FC1-092F-4682-A45C-8ED5E57EEDC1}" type="pres">
      <dgm:prSet presAssocID="{DF2CDC31-4784-4498-B47B-AD9AC1941817}" presName="rootText1" presStyleLbl="node0" presStyleIdx="0" presStyleCnt="1">
        <dgm:presLayoutVars>
          <dgm:chPref val="3"/>
        </dgm:presLayoutVars>
      </dgm:prSet>
      <dgm:spPr/>
      <dgm:t>
        <a:bodyPr/>
        <a:lstStyle/>
        <a:p>
          <a:endParaRPr lang="en-US"/>
        </a:p>
      </dgm:t>
    </dgm:pt>
    <dgm:pt modelId="{F4C30233-5B03-4B2E-BE36-37882FCACD9A}" type="pres">
      <dgm:prSet presAssocID="{DF2CDC31-4784-4498-B47B-AD9AC1941817}" presName="rootConnector1" presStyleLbl="node1" presStyleIdx="0" presStyleCnt="0"/>
      <dgm:spPr/>
      <dgm:t>
        <a:bodyPr/>
        <a:lstStyle/>
        <a:p>
          <a:endParaRPr lang="en-US"/>
        </a:p>
      </dgm:t>
    </dgm:pt>
    <dgm:pt modelId="{D498CCA9-548F-4627-87AD-EAB2DC14E2ED}" type="pres">
      <dgm:prSet presAssocID="{DF2CDC31-4784-4498-B47B-AD9AC1941817}" presName="hierChild2" presStyleCnt="0"/>
      <dgm:spPr/>
    </dgm:pt>
    <dgm:pt modelId="{66ACD2E5-A8A7-4798-81C8-5D7A33CD7C9D}" type="pres">
      <dgm:prSet presAssocID="{2D7F9138-1401-4D26-895A-35B5A34B9B07}" presName="Name37" presStyleLbl="parChTrans1D2" presStyleIdx="0" presStyleCnt="5"/>
      <dgm:spPr/>
      <dgm:t>
        <a:bodyPr/>
        <a:lstStyle/>
        <a:p>
          <a:endParaRPr lang="en-US"/>
        </a:p>
      </dgm:t>
    </dgm:pt>
    <dgm:pt modelId="{FFEEAF95-A35B-42DE-B32D-89EDED63512E}" type="pres">
      <dgm:prSet presAssocID="{719DF02E-1D03-4C61-99B9-3D960F5D85C7}" presName="hierRoot2" presStyleCnt="0">
        <dgm:presLayoutVars>
          <dgm:hierBranch val="init"/>
        </dgm:presLayoutVars>
      </dgm:prSet>
      <dgm:spPr/>
    </dgm:pt>
    <dgm:pt modelId="{4A25B496-CB14-4A4D-96AF-12072547BB9B}" type="pres">
      <dgm:prSet presAssocID="{719DF02E-1D03-4C61-99B9-3D960F5D85C7}" presName="rootComposite" presStyleCnt="0"/>
      <dgm:spPr/>
    </dgm:pt>
    <dgm:pt modelId="{FE8766B2-1F15-4B40-B1E9-D0CB7DF46042}" type="pres">
      <dgm:prSet presAssocID="{719DF02E-1D03-4C61-99B9-3D960F5D85C7}" presName="rootText" presStyleLbl="node2" presStyleIdx="0" presStyleCnt="5">
        <dgm:presLayoutVars>
          <dgm:chPref val="3"/>
        </dgm:presLayoutVars>
      </dgm:prSet>
      <dgm:spPr/>
      <dgm:t>
        <a:bodyPr/>
        <a:lstStyle/>
        <a:p>
          <a:endParaRPr lang="en-US"/>
        </a:p>
      </dgm:t>
    </dgm:pt>
    <dgm:pt modelId="{77D08011-0942-43F6-8B39-D39D3640F4F6}" type="pres">
      <dgm:prSet presAssocID="{719DF02E-1D03-4C61-99B9-3D960F5D85C7}" presName="rootConnector" presStyleLbl="node2" presStyleIdx="0" presStyleCnt="5"/>
      <dgm:spPr/>
      <dgm:t>
        <a:bodyPr/>
        <a:lstStyle/>
        <a:p>
          <a:endParaRPr lang="en-US"/>
        </a:p>
      </dgm:t>
    </dgm:pt>
    <dgm:pt modelId="{43E450EE-6E40-4646-AC35-470A4271BAFB}" type="pres">
      <dgm:prSet presAssocID="{719DF02E-1D03-4C61-99B9-3D960F5D85C7}" presName="hierChild4" presStyleCnt="0"/>
      <dgm:spPr/>
    </dgm:pt>
    <dgm:pt modelId="{372FD940-E195-420B-8228-48B97C7BA0D3}" type="pres">
      <dgm:prSet presAssocID="{719DF02E-1D03-4C61-99B9-3D960F5D85C7}" presName="hierChild5" presStyleCnt="0"/>
      <dgm:spPr/>
    </dgm:pt>
    <dgm:pt modelId="{3D5CEEAA-C814-411C-B640-109E194388A0}" type="pres">
      <dgm:prSet presAssocID="{006CCE57-22BA-4C0B-A46D-1BE419B126F2}" presName="Name37" presStyleLbl="parChTrans1D2" presStyleIdx="1" presStyleCnt="5"/>
      <dgm:spPr/>
      <dgm:t>
        <a:bodyPr/>
        <a:lstStyle/>
        <a:p>
          <a:endParaRPr lang="en-US"/>
        </a:p>
      </dgm:t>
    </dgm:pt>
    <dgm:pt modelId="{DA5C3CF3-326C-4776-9D2E-F83619059DD0}" type="pres">
      <dgm:prSet presAssocID="{DA9CFDB1-1F27-4D38-BBA6-4345D53C820C}" presName="hierRoot2" presStyleCnt="0">
        <dgm:presLayoutVars>
          <dgm:hierBranch val="init"/>
        </dgm:presLayoutVars>
      </dgm:prSet>
      <dgm:spPr/>
    </dgm:pt>
    <dgm:pt modelId="{26AF57B6-0D4F-4170-9B57-A3044B2162B4}" type="pres">
      <dgm:prSet presAssocID="{DA9CFDB1-1F27-4D38-BBA6-4345D53C820C}" presName="rootComposite" presStyleCnt="0"/>
      <dgm:spPr/>
    </dgm:pt>
    <dgm:pt modelId="{C851625B-BE9D-4EC7-AC3A-C1673AB85DF2}" type="pres">
      <dgm:prSet presAssocID="{DA9CFDB1-1F27-4D38-BBA6-4345D53C820C}" presName="rootText" presStyleLbl="node2" presStyleIdx="1" presStyleCnt="5">
        <dgm:presLayoutVars>
          <dgm:chPref val="3"/>
        </dgm:presLayoutVars>
      </dgm:prSet>
      <dgm:spPr/>
      <dgm:t>
        <a:bodyPr/>
        <a:lstStyle/>
        <a:p>
          <a:endParaRPr lang="en-US"/>
        </a:p>
      </dgm:t>
    </dgm:pt>
    <dgm:pt modelId="{160F9A27-53AE-40A6-9F29-CD799A5BA9EE}" type="pres">
      <dgm:prSet presAssocID="{DA9CFDB1-1F27-4D38-BBA6-4345D53C820C}" presName="rootConnector" presStyleLbl="node2" presStyleIdx="1" presStyleCnt="5"/>
      <dgm:spPr/>
      <dgm:t>
        <a:bodyPr/>
        <a:lstStyle/>
        <a:p>
          <a:endParaRPr lang="en-US"/>
        </a:p>
      </dgm:t>
    </dgm:pt>
    <dgm:pt modelId="{2C8BA3D7-B5D7-4EB7-9482-A2A244BEE39C}" type="pres">
      <dgm:prSet presAssocID="{DA9CFDB1-1F27-4D38-BBA6-4345D53C820C}" presName="hierChild4" presStyleCnt="0"/>
      <dgm:spPr/>
    </dgm:pt>
    <dgm:pt modelId="{EFF54FAD-B63D-4C18-9B7C-AEDDE66F6ACD}" type="pres">
      <dgm:prSet presAssocID="{DA9CFDB1-1F27-4D38-BBA6-4345D53C820C}" presName="hierChild5" presStyleCnt="0"/>
      <dgm:spPr/>
    </dgm:pt>
    <dgm:pt modelId="{AA65AA23-08B6-49D4-9977-A52354391DDC}" type="pres">
      <dgm:prSet presAssocID="{FBEA931C-96B3-4D75-9F34-E2B65D00637A}" presName="Name37" presStyleLbl="parChTrans1D2" presStyleIdx="2" presStyleCnt="5"/>
      <dgm:spPr/>
    </dgm:pt>
    <dgm:pt modelId="{EB17D144-DBEB-44EC-B548-30429EC27C2E}" type="pres">
      <dgm:prSet presAssocID="{A55BE957-695C-4087-AD9A-9FC2312FDF04}" presName="hierRoot2" presStyleCnt="0">
        <dgm:presLayoutVars>
          <dgm:hierBranch val="init"/>
        </dgm:presLayoutVars>
      </dgm:prSet>
      <dgm:spPr/>
    </dgm:pt>
    <dgm:pt modelId="{FEAB3A69-FDC2-46C9-9DA0-75B2A9189777}" type="pres">
      <dgm:prSet presAssocID="{A55BE957-695C-4087-AD9A-9FC2312FDF04}" presName="rootComposite" presStyleCnt="0"/>
      <dgm:spPr/>
    </dgm:pt>
    <dgm:pt modelId="{8118AED6-C890-43E9-9A76-F90E3DD99364}" type="pres">
      <dgm:prSet presAssocID="{A55BE957-695C-4087-AD9A-9FC2312FDF04}" presName="rootText" presStyleLbl="node2" presStyleIdx="2" presStyleCnt="5">
        <dgm:presLayoutVars>
          <dgm:chPref val="3"/>
        </dgm:presLayoutVars>
      </dgm:prSet>
      <dgm:spPr/>
      <dgm:t>
        <a:bodyPr/>
        <a:lstStyle/>
        <a:p>
          <a:endParaRPr lang="en-US"/>
        </a:p>
      </dgm:t>
    </dgm:pt>
    <dgm:pt modelId="{A3A847E4-F27B-4EF2-A78A-117F423A16E0}" type="pres">
      <dgm:prSet presAssocID="{A55BE957-695C-4087-AD9A-9FC2312FDF04}" presName="rootConnector" presStyleLbl="node2" presStyleIdx="2" presStyleCnt="5"/>
      <dgm:spPr/>
      <dgm:t>
        <a:bodyPr/>
        <a:lstStyle/>
        <a:p>
          <a:endParaRPr lang="en-US"/>
        </a:p>
      </dgm:t>
    </dgm:pt>
    <dgm:pt modelId="{87110B61-A869-4F5F-8CAB-88E40B445029}" type="pres">
      <dgm:prSet presAssocID="{A55BE957-695C-4087-AD9A-9FC2312FDF04}" presName="hierChild4" presStyleCnt="0"/>
      <dgm:spPr/>
    </dgm:pt>
    <dgm:pt modelId="{94A29A8C-B4B3-452A-B79A-F423BDBC7C9F}" type="pres">
      <dgm:prSet presAssocID="{A55BE957-695C-4087-AD9A-9FC2312FDF04}" presName="hierChild5" presStyleCnt="0"/>
      <dgm:spPr/>
    </dgm:pt>
    <dgm:pt modelId="{1370B389-EE68-467B-8067-220F19130493}" type="pres">
      <dgm:prSet presAssocID="{F0220BC5-7A75-4A88-820B-B457B4FD81CB}" presName="Name37" presStyleLbl="parChTrans1D2" presStyleIdx="3" presStyleCnt="5"/>
      <dgm:spPr/>
    </dgm:pt>
    <dgm:pt modelId="{43B24E94-B6D4-4967-9D95-23E2C9C248C8}" type="pres">
      <dgm:prSet presAssocID="{39F06037-97B0-473F-821C-0330CF81F143}" presName="hierRoot2" presStyleCnt="0">
        <dgm:presLayoutVars>
          <dgm:hierBranch val="init"/>
        </dgm:presLayoutVars>
      </dgm:prSet>
      <dgm:spPr/>
    </dgm:pt>
    <dgm:pt modelId="{C33006DB-3A6E-46BB-B6CD-E505B221398C}" type="pres">
      <dgm:prSet presAssocID="{39F06037-97B0-473F-821C-0330CF81F143}" presName="rootComposite" presStyleCnt="0"/>
      <dgm:spPr/>
    </dgm:pt>
    <dgm:pt modelId="{02EA8F92-4CB9-4E2D-B2C8-02FEC5979554}" type="pres">
      <dgm:prSet presAssocID="{39F06037-97B0-473F-821C-0330CF81F143}" presName="rootText" presStyleLbl="node2" presStyleIdx="3" presStyleCnt="5">
        <dgm:presLayoutVars>
          <dgm:chPref val="3"/>
        </dgm:presLayoutVars>
      </dgm:prSet>
      <dgm:spPr/>
      <dgm:t>
        <a:bodyPr/>
        <a:lstStyle/>
        <a:p>
          <a:endParaRPr lang="en-US"/>
        </a:p>
      </dgm:t>
    </dgm:pt>
    <dgm:pt modelId="{8AD925F4-288D-4D27-961F-448959830771}" type="pres">
      <dgm:prSet presAssocID="{39F06037-97B0-473F-821C-0330CF81F143}" presName="rootConnector" presStyleLbl="node2" presStyleIdx="3" presStyleCnt="5"/>
      <dgm:spPr/>
      <dgm:t>
        <a:bodyPr/>
        <a:lstStyle/>
        <a:p>
          <a:endParaRPr lang="en-US"/>
        </a:p>
      </dgm:t>
    </dgm:pt>
    <dgm:pt modelId="{DF65CD04-61FF-4F77-A093-DD7887C768F5}" type="pres">
      <dgm:prSet presAssocID="{39F06037-97B0-473F-821C-0330CF81F143}" presName="hierChild4" presStyleCnt="0"/>
      <dgm:spPr/>
    </dgm:pt>
    <dgm:pt modelId="{2FF1AAE9-86FC-483C-91BC-5F28DD537293}" type="pres">
      <dgm:prSet presAssocID="{39F06037-97B0-473F-821C-0330CF81F143}" presName="hierChild5" presStyleCnt="0"/>
      <dgm:spPr/>
    </dgm:pt>
    <dgm:pt modelId="{0AE769CF-2DB2-4A7C-9688-A4CF9B755CF1}" type="pres">
      <dgm:prSet presAssocID="{80B625A1-1BE1-404E-85BD-A54D55F1118C}" presName="Name37" presStyleLbl="parChTrans1D2" presStyleIdx="4" presStyleCnt="5"/>
      <dgm:spPr/>
    </dgm:pt>
    <dgm:pt modelId="{F27DFAFC-9151-477C-B3F1-4F53944FD4E2}" type="pres">
      <dgm:prSet presAssocID="{88BCD1B5-879D-4200-8819-DFC3C00B4E48}" presName="hierRoot2" presStyleCnt="0">
        <dgm:presLayoutVars>
          <dgm:hierBranch val="init"/>
        </dgm:presLayoutVars>
      </dgm:prSet>
      <dgm:spPr/>
    </dgm:pt>
    <dgm:pt modelId="{83D80D10-FC56-4989-BA12-84B1E501CEDF}" type="pres">
      <dgm:prSet presAssocID="{88BCD1B5-879D-4200-8819-DFC3C00B4E48}" presName="rootComposite" presStyleCnt="0"/>
      <dgm:spPr/>
    </dgm:pt>
    <dgm:pt modelId="{88B4623B-EA26-465F-9814-A68D780911B5}" type="pres">
      <dgm:prSet presAssocID="{88BCD1B5-879D-4200-8819-DFC3C00B4E48}" presName="rootText" presStyleLbl="node2" presStyleIdx="4" presStyleCnt="5">
        <dgm:presLayoutVars>
          <dgm:chPref val="3"/>
        </dgm:presLayoutVars>
      </dgm:prSet>
      <dgm:spPr/>
      <dgm:t>
        <a:bodyPr/>
        <a:lstStyle/>
        <a:p>
          <a:endParaRPr lang="en-US"/>
        </a:p>
      </dgm:t>
    </dgm:pt>
    <dgm:pt modelId="{D5D404D8-103C-43EC-A024-DCED62A528C5}" type="pres">
      <dgm:prSet presAssocID="{88BCD1B5-879D-4200-8819-DFC3C00B4E48}" presName="rootConnector" presStyleLbl="node2" presStyleIdx="4" presStyleCnt="5"/>
      <dgm:spPr/>
      <dgm:t>
        <a:bodyPr/>
        <a:lstStyle/>
        <a:p>
          <a:endParaRPr lang="en-US"/>
        </a:p>
      </dgm:t>
    </dgm:pt>
    <dgm:pt modelId="{5A864E99-A61A-41F6-9267-7F230EBF3344}" type="pres">
      <dgm:prSet presAssocID="{88BCD1B5-879D-4200-8819-DFC3C00B4E48}" presName="hierChild4" presStyleCnt="0"/>
      <dgm:spPr/>
    </dgm:pt>
    <dgm:pt modelId="{94C654F7-9B2C-4279-B233-28732A56A471}" type="pres">
      <dgm:prSet presAssocID="{88BCD1B5-879D-4200-8819-DFC3C00B4E48}" presName="hierChild5" presStyleCnt="0"/>
      <dgm:spPr/>
    </dgm:pt>
    <dgm:pt modelId="{8F2C14EF-C237-41B3-A11B-80ED691D92B5}" type="pres">
      <dgm:prSet presAssocID="{DF2CDC31-4784-4498-B47B-AD9AC1941817}" presName="hierChild3" presStyleCnt="0"/>
      <dgm:spPr/>
    </dgm:pt>
  </dgm:ptLst>
  <dgm:cxnLst>
    <dgm:cxn modelId="{BC671FFE-03F0-4A94-A59B-4FBEA90F4218}" type="presOf" srcId="{80B625A1-1BE1-404E-85BD-A54D55F1118C}" destId="{0AE769CF-2DB2-4A7C-9688-A4CF9B755CF1}" srcOrd="0" destOrd="0" presId="urn:microsoft.com/office/officeart/2005/8/layout/orgChart1"/>
    <dgm:cxn modelId="{5B3CF41C-95F5-4D53-94B1-589C037E8D49}" type="presOf" srcId="{2D7F9138-1401-4D26-895A-35B5A34B9B07}" destId="{66ACD2E5-A8A7-4798-81C8-5D7A33CD7C9D}" srcOrd="0" destOrd="0" presId="urn:microsoft.com/office/officeart/2005/8/layout/orgChart1"/>
    <dgm:cxn modelId="{49490515-663D-4558-A2AD-C4BFB37449D8}" type="presOf" srcId="{DF2CDC31-4784-4498-B47B-AD9AC1941817}" destId="{C2767FC1-092F-4682-A45C-8ED5E57EEDC1}" srcOrd="0" destOrd="0" presId="urn:microsoft.com/office/officeart/2005/8/layout/orgChart1"/>
    <dgm:cxn modelId="{30ADC84D-7065-490F-9C99-7D30040EEEBF}" srcId="{DF2CDC31-4784-4498-B47B-AD9AC1941817}" destId="{DA9CFDB1-1F27-4D38-BBA6-4345D53C820C}" srcOrd="1" destOrd="0" parTransId="{006CCE57-22BA-4C0B-A46D-1BE419B126F2}" sibTransId="{7E2F09F5-1778-43E5-BCBC-8FFC1126D2D3}"/>
    <dgm:cxn modelId="{156F55AC-6561-4F78-A764-410C1B8EAB1B}" srcId="{DF2CDC31-4784-4498-B47B-AD9AC1941817}" destId="{719DF02E-1D03-4C61-99B9-3D960F5D85C7}" srcOrd="0" destOrd="0" parTransId="{2D7F9138-1401-4D26-895A-35B5A34B9B07}" sibTransId="{F87CF737-09B4-459A-981B-30691EF983AE}"/>
    <dgm:cxn modelId="{9AA33009-67BD-472F-8E07-77B79BCA0202}" srcId="{DF2CDC31-4784-4498-B47B-AD9AC1941817}" destId="{A55BE957-695C-4087-AD9A-9FC2312FDF04}" srcOrd="2" destOrd="0" parTransId="{FBEA931C-96B3-4D75-9F34-E2B65D00637A}" sibTransId="{C2F80A5E-4938-4F07-9226-EBF066BF11CB}"/>
    <dgm:cxn modelId="{00218AB1-67C3-4577-89FD-9E743296708D}" srcId="{FB50B06B-D88B-45A5-B80C-8226C30101AB}" destId="{DF2CDC31-4784-4498-B47B-AD9AC1941817}" srcOrd="0" destOrd="0" parTransId="{55EDBB39-ACA4-4DEB-92AF-C15BBDE389D3}" sibTransId="{A89F0ABE-70DC-4FE2-88C7-B28D556F8600}"/>
    <dgm:cxn modelId="{7889E6AB-B1A4-4775-BAB0-5A706FFF9377}" type="presOf" srcId="{FB50B06B-D88B-45A5-B80C-8226C30101AB}" destId="{57EF3719-4809-459A-8BDD-DA12554CB173}" srcOrd="0" destOrd="0" presId="urn:microsoft.com/office/officeart/2005/8/layout/orgChart1"/>
    <dgm:cxn modelId="{8F304DD9-F7C4-4AB5-B5DD-C91A5A4A6C9A}" type="presOf" srcId="{39F06037-97B0-473F-821C-0330CF81F143}" destId="{8AD925F4-288D-4D27-961F-448959830771}" srcOrd="1" destOrd="0" presId="urn:microsoft.com/office/officeart/2005/8/layout/orgChart1"/>
    <dgm:cxn modelId="{85AD090B-79C4-4EB8-BEDC-3A638392F02A}" type="presOf" srcId="{FBEA931C-96B3-4D75-9F34-E2B65D00637A}" destId="{AA65AA23-08B6-49D4-9977-A52354391DDC}" srcOrd="0" destOrd="0" presId="urn:microsoft.com/office/officeart/2005/8/layout/orgChart1"/>
    <dgm:cxn modelId="{E84602AA-553A-4D96-B992-4E868FAEE960}" type="presOf" srcId="{39F06037-97B0-473F-821C-0330CF81F143}" destId="{02EA8F92-4CB9-4E2D-B2C8-02FEC5979554}" srcOrd="0" destOrd="0" presId="urn:microsoft.com/office/officeart/2005/8/layout/orgChart1"/>
    <dgm:cxn modelId="{5439CF53-7DE5-4BAC-9C49-265FEEDF3EBB}" type="presOf" srcId="{719DF02E-1D03-4C61-99B9-3D960F5D85C7}" destId="{77D08011-0942-43F6-8B39-D39D3640F4F6}" srcOrd="1" destOrd="0" presId="urn:microsoft.com/office/officeart/2005/8/layout/orgChart1"/>
    <dgm:cxn modelId="{F3128837-99A9-47F1-8CEA-4D39C6A39AF2}" type="presOf" srcId="{DA9CFDB1-1F27-4D38-BBA6-4345D53C820C}" destId="{160F9A27-53AE-40A6-9F29-CD799A5BA9EE}" srcOrd="1" destOrd="0" presId="urn:microsoft.com/office/officeart/2005/8/layout/orgChart1"/>
    <dgm:cxn modelId="{9DEAB0E1-182A-4469-AFA7-585CD6FBA9EF}" srcId="{DF2CDC31-4784-4498-B47B-AD9AC1941817}" destId="{88BCD1B5-879D-4200-8819-DFC3C00B4E48}" srcOrd="4" destOrd="0" parTransId="{80B625A1-1BE1-404E-85BD-A54D55F1118C}" sibTransId="{ACA58FEE-A59E-47FF-B0D1-43F16A5AB996}"/>
    <dgm:cxn modelId="{80BCD100-2214-4182-9B6A-A652A2287C0B}" type="presOf" srcId="{DA9CFDB1-1F27-4D38-BBA6-4345D53C820C}" destId="{C851625B-BE9D-4EC7-AC3A-C1673AB85DF2}" srcOrd="0" destOrd="0" presId="urn:microsoft.com/office/officeart/2005/8/layout/orgChart1"/>
    <dgm:cxn modelId="{677A1435-FE2C-47BB-86F7-E48D8BD05E48}" type="presOf" srcId="{88BCD1B5-879D-4200-8819-DFC3C00B4E48}" destId="{88B4623B-EA26-465F-9814-A68D780911B5}" srcOrd="0" destOrd="0" presId="urn:microsoft.com/office/officeart/2005/8/layout/orgChart1"/>
    <dgm:cxn modelId="{063B2A07-796C-417B-9A71-DB9A6A2BF4F1}" type="presOf" srcId="{A55BE957-695C-4087-AD9A-9FC2312FDF04}" destId="{A3A847E4-F27B-4EF2-A78A-117F423A16E0}" srcOrd="1" destOrd="0" presId="urn:microsoft.com/office/officeart/2005/8/layout/orgChart1"/>
    <dgm:cxn modelId="{C665C774-7875-4C4D-A618-34C5359EF983}" srcId="{DF2CDC31-4784-4498-B47B-AD9AC1941817}" destId="{39F06037-97B0-473F-821C-0330CF81F143}" srcOrd="3" destOrd="0" parTransId="{F0220BC5-7A75-4A88-820B-B457B4FD81CB}" sibTransId="{26CFB6C1-6224-4C7C-A1A4-184C2B74929E}"/>
    <dgm:cxn modelId="{2675A06D-7ABF-49CA-BFC4-24A083EA5357}" type="presOf" srcId="{88BCD1B5-879D-4200-8819-DFC3C00B4E48}" destId="{D5D404D8-103C-43EC-A024-DCED62A528C5}" srcOrd="1" destOrd="0" presId="urn:microsoft.com/office/officeart/2005/8/layout/orgChart1"/>
    <dgm:cxn modelId="{5D6869DC-5555-4B65-BAF7-3C528C80A563}" type="presOf" srcId="{719DF02E-1D03-4C61-99B9-3D960F5D85C7}" destId="{FE8766B2-1F15-4B40-B1E9-D0CB7DF46042}" srcOrd="0" destOrd="0" presId="urn:microsoft.com/office/officeart/2005/8/layout/orgChart1"/>
    <dgm:cxn modelId="{A02F2E68-71A1-4E22-9723-CFBFD41C774F}" type="presOf" srcId="{F0220BC5-7A75-4A88-820B-B457B4FD81CB}" destId="{1370B389-EE68-467B-8067-220F19130493}" srcOrd="0" destOrd="0" presId="urn:microsoft.com/office/officeart/2005/8/layout/orgChart1"/>
    <dgm:cxn modelId="{422EBA82-DB6C-4EFE-8CBB-C0742110FD26}" type="presOf" srcId="{A55BE957-695C-4087-AD9A-9FC2312FDF04}" destId="{8118AED6-C890-43E9-9A76-F90E3DD99364}" srcOrd="0" destOrd="0" presId="urn:microsoft.com/office/officeart/2005/8/layout/orgChart1"/>
    <dgm:cxn modelId="{4EA83029-A2B6-4AC8-8365-9388BB9E4852}" type="presOf" srcId="{DF2CDC31-4784-4498-B47B-AD9AC1941817}" destId="{F4C30233-5B03-4B2E-BE36-37882FCACD9A}" srcOrd="1" destOrd="0" presId="urn:microsoft.com/office/officeart/2005/8/layout/orgChart1"/>
    <dgm:cxn modelId="{0E73F1E9-A1C3-4D12-8025-7DAA88432697}" type="presOf" srcId="{006CCE57-22BA-4C0B-A46D-1BE419B126F2}" destId="{3D5CEEAA-C814-411C-B640-109E194388A0}" srcOrd="0" destOrd="0" presId="urn:microsoft.com/office/officeart/2005/8/layout/orgChart1"/>
    <dgm:cxn modelId="{B22E9ED9-F219-4D71-99D1-2BB17791FB26}" type="presParOf" srcId="{57EF3719-4809-459A-8BDD-DA12554CB173}" destId="{21B08127-B2EE-418A-81DD-E9DA06B04698}" srcOrd="0" destOrd="0" presId="urn:microsoft.com/office/officeart/2005/8/layout/orgChart1"/>
    <dgm:cxn modelId="{5B3FECE6-9835-4497-8B39-4F051387E65E}" type="presParOf" srcId="{21B08127-B2EE-418A-81DD-E9DA06B04698}" destId="{461850A3-03BE-41A2-B8B7-765EC3379A0F}" srcOrd="0" destOrd="0" presId="urn:microsoft.com/office/officeart/2005/8/layout/orgChart1"/>
    <dgm:cxn modelId="{DE11D40A-724D-4E61-8857-108406C6E7AC}" type="presParOf" srcId="{461850A3-03BE-41A2-B8B7-765EC3379A0F}" destId="{C2767FC1-092F-4682-A45C-8ED5E57EEDC1}" srcOrd="0" destOrd="0" presId="urn:microsoft.com/office/officeart/2005/8/layout/orgChart1"/>
    <dgm:cxn modelId="{786C38B4-C8F3-4FE8-9BC6-537B9D7EACBE}" type="presParOf" srcId="{461850A3-03BE-41A2-B8B7-765EC3379A0F}" destId="{F4C30233-5B03-4B2E-BE36-37882FCACD9A}" srcOrd="1" destOrd="0" presId="urn:microsoft.com/office/officeart/2005/8/layout/orgChart1"/>
    <dgm:cxn modelId="{86077A96-7987-49CA-8E31-073E1891A5AB}" type="presParOf" srcId="{21B08127-B2EE-418A-81DD-E9DA06B04698}" destId="{D498CCA9-548F-4627-87AD-EAB2DC14E2ED}" srcOrd="1" destOrd="0" presId="urn:microsoft.com/office/officeart/2005/8/layout/orgChart1"/>
    <dgm:cxn modelId="{628B26C1-EFBB-418C-B93F-CBDD418BACAF}" type="presParOf" srcId="{D498CCA9-548F-4627-87AD-EAB2DC14E2ED}" destId="{66ACD2E5-A8A7-4798-81C8-5D7A33CD7C9D}" srcOrd="0" destOrd="0" presId="urn:microsoft.com/office/officeart/2005/8/layout/orgChart1"/>
    <dgm:cxn modelId="{BED3D337-8F2D-467C-8F4A-CA39E2AEDFAE}" type="presParOf" srcId="{D498CCA9-548F-4627-87AD-EAB2DC14E2ED}" destId="{FFEEAF95-A35B-42DE-B32D-89EDED63512E}" srcOrd="1" destOrd="0" presId="urn:microsoft.com/office/officeart/2005/8/layout/orgChart1"/>
    <dgm:cxn modelId="{D7FAED79-A51C-4F37-8DAE-6CF8DEF286DB}" type="presParOf" srcId="{FFEEAF95-A35B-42DE-B32D-89EDED63512E}" destId="{4A25B496-CB14-4A4D-96AF-12072547BB9B}" srcOrd="0" destOrd="0" presId="urn:microsoft.com/office/officeart/2005/8/layout/orgChart1"/>
    <dgm:cxn modelId="{44045D3E-895E-4097-905E-ECDADF6AB64F}" type="presParOf" srcId="{4A25B496-CB14-4A4D-96AF-12072547BB9B}" destId="{FE8766B2-1F15-4B40-B1E9-D0CB7DF46042}" srcOrd="0" destOrd="0" presId="urn:microsoft.com/office/officeart/2005/8/layout/orgChart1"/>
    <dgm:cxn modelId="{069F3CA5-9622-4945-9583-95840006F1AE}" type="presParOf" srcId="{4A25B496-CB14-4A4D-96AF-12072547BB9B}" destId="{77D08011-0942-43F6-8B39-D39D3640F4F6}" srcOrd="1" destOrd="0" presId="urn:microsoft.com/office/officeart/2005/8/layout/orgChart1"/>
    <dgm:cxn modelId="{165FD0FA-7022-467C-94B3-A74F396445DB}" type="presParOf" srcId="{FFEEAF95-A35B-42DE-B32D-89EDED63512E}" destId="{43E450EE-6E40-4646-AC35-470A4271BAFB}" srcOrd="1" destOrd="0" presId="urn:microsoft.com/office/officeart/2005/8/layout/orgChart1"/>
    <dgm:cxn modelId="{112EE131-4BC2-4EF0-BA8E-CF385A50007E}" type="presParOf" srcId="{FFEEAF95-A35B-42DE-B32D-89EDED63512E}" destId="{372FD940-E195-420B-8228-48B97C7BA0D3}" srcOrd="2" destOrd="0" presId="urn:microsoft.com/office/officeart/2005/8/layout/orgChart1"/>
    <dgm:cxn modelId="{8DAE138C-5D91-41CC-96B8-D1B0C7461310}" type="presParOf" srcId="{D498CCA9-548F-4627-87AD-EAB2DC14E2ED}" destId="{3D5CEEAA-C814-411C-B640-109E194388A0}" srcOrd="2" destOrd="0" presId="urn:microsoft.com/office/officeart/2005/8/layout/orgChart1"/>
    <dgm:cxn modelId="{A1B095CA-23F3-4642-889B-540455128EBC}" type="presParOf" srcId="{D498CCA9-548F-4627-87AD-EAB2DC14E2ED}" destId="{DA5C3CF3-326C-4776-9D2E-F83619059DD0}" srcOrd="3" destOrd="0" presId="urn:microsoft.com/office/officeart/2005/8/layout/orgChart1"/>
    <dgm:cxn modelId="{6576A56A-E5A7-4376-A5CF-A65C1C2DB88B}" type="presParOf" srcId="{DA5C3CF3-326C-4776-9D2E-F83619059DD0}" destId="{26AF57B6-0D4F-4170-9B57-A3044B2162B4}" srcOrd="0" destOrd="0" presId="urn:microsoft.com/office/officeart/2005/8/layout/orgChart1"/>
    <dgm:cxn modelId="{1D612285-4869-4F69-9BDF-61C86EB36111}" type="presParOf" srcId="{26AF57B6-0D4F-4170-9B57-A3044B2162B4}" destId="{C851625B-BE9D-4EC7-AC3A-C1673AB85DF2}" srcOrd="0" destOrd="0" presId="urn:microsoft.com/office/officeart/2005/8/layout/orgChart1"/>
    <dgm:cxn modelId="{96187E36-A1B0-45B5-92A4-DAD1E8F4C280}" type="presParOf" srcId="{26AF57B6-0D4F-4170-9B57-A3044B2162B4}" destId="{160F9A27-53AE-40A6-9F29-CD799A5BA9EE}" srcOrd="1" destOrd="0" presId="urn:microsoft.com/office/officeart/2005/8/layout/orgChart1"/>
    <dgm:cxn modelId="{07AC7FCF-BFAD-4ECF-8F82-626B995B56DC}" type="presParOf" srcId="{DA5C3CF3-326C-4776-9D2E-F83619059DD0}" destId="{2C8BA3D7-B5D7-4EB7-9482-A2A244BEE39C}" srcOrd="1" destOrd="0" presId="urn:microsoft.com/office/officeart/2005/8/layout/orgChart1"/>
    <dgm:cxn modelId="{2DE381C0-7B34-43EE-AE42-839F9C036F88}" type="presParOf" srcId="{DA5C3CF3-326C-4776-9D2E-F83619059DD0}" destId="{EFF54FAD-B63D-4C18-9B7C-AEDDE66F6ACD}" srcOrd="2" destOrd="0" presId="urn:microsoft.com/office/officeart/2005/8/layout/orgChart1"/>
    <dgm:cxn modelId="{D00DD633-FBBB-40FE-8F0B-EEDC7110CE82}" type="presParOf" srcId="{D498CCA9-548F-4627-87AD-EAB2DC14E2ED}" destId="{AA65AA23-08B6-49D4-9977-A52354391DDC}" srcOrd="4" destOrd="0" presId="urn:microsoft.com/office/officeart/2005/8/layout/orgChart1"/>
    <dgm:cxn modelId="{EC3EC52F-5CE2-4232-9DC6-2CB454DB8D38}" type="presParOf" srcId="{D498CCA9-548F-4627-87AD-EAB2DC14E2ED}" destId="{EB17D144-DBEB-44EC-B548-30429EC27C2E}" srcOrd="5" destOrd="0" presId="urn:microsoft.com/office/officeart/2005/8/layout/orgChart1"/>
    <dgm:cxn modelId="{A67356CB-AE02-433B-A05C-02FECB5B1F6F}" type="presParOf" srcId="{EB17D144-DBEB-44EC-B548-30429EC27C2E}" destId="{FEAB3A69-FDC2-46C9-9DA0-75B2A9189777}" srcOrd="0" destOrd="0" presId="urn:microsoft.com/office/officeart/2005/8/layout/orgChart1"/>
    <dgm:cxn modelId="{9A1C1EF1-0807-4D02-87D9-D0E772109864}" type="presParOf" srcId="{FEAB3A69-FDC2-46C9-9DA0-75B2A9189777}" destId="{8118AED6-C890-43E9-9A76-F90E3DD99364}" srcOrd="0" destOrd="0" presId="urn:microsoft.com/office/officeart/2005/8/layout/orgChart1"/>
    <dgm:cxn modelId="{EA5BB55F-0A2E-4415-8FF4-39A7C04953AA}" type="presParOf" srcId="{FEAB3A69-FDC2-46C9-9DA0-75B2A9189777}" destId="{A3A847E4-F27B-4EF2-A78A-117F423A16E0}" srcOrd="1" destOrd="0" presId="urn:microsoft.com/office/officeart/2005/8/layout/orgChart1"/>
    <dgm:cxn modelId="{905D5DCB-8F6F-46C7-8913-01CDD17C1DC4}" type="presParOf" srcId="{EB17D144-DBEB-44EC-B548-30429EC27C2E}" destId="{87110B61-A869-4F5F-8CAB-88E40B445029}" srcOrd="1" destOrd="0" presId="urn:microsoft.com/office/officeart/2005/8/layout/orgChart1"/>
    <dgm:cxn modelId="{3616A7B0-1879-46B4-BCB3-7C38D0A20CDD}" type="presParOf" srcId="{EB17D144-DBEB-44EC-B548-30429EC27C2E}" destId="{94A29A8C-B4B3-452A-B79A-F423BDBC7C9F}" srcOrd="2" destOrd="0" presId="urn:microsoft.com/office/officeart/2005/8/layout/orgChart1"/>
    <dgm:cxn modelId="{E08FD174-BCC6-4281-8B5F-F4F6F0A1F68C}" type="presParOf" srcId="{D498CCA9-548F-4627-87AD-EAB2DC14E2ED}" destId="{1370B389-EE68-467B-8067-220F19130493}" srcOrd="6" destOrd="0" presId="urn:microsoft.com/office/officeart/2005/8/layout/orgChart1"/>
    <dgm:cxn modelId="{D5DC2BCE-B5E1-4D13-BA7C-96CE554F3C5C}" type="presParOf" srcId="{D498CCA9-548F-4627-87AD-EAB2DC14E2ED}" destId="{43B24E94-B6D4-4967-9D95-23E2C9C248C8}" srcOrd="7" destOrd="0" presId="urn:microsoft.com/office/officeart/2005/8/layout/orgChart1"/>
    <dgm:cxn modelId="{74869211-4105-4ECA-92A3-82A3A4209C62}" type="presParOf" srcId="{43B24E94-B6D4-4967-9D95-23E2C9C248C8}" destId="{C33006DB-3A6E-46BB-B6CD-E505B221398C}" srcOrd="0" destOrd="0" presId="urn:microsoft.com/office/officeart/2005/8/layout/orgChart1"/>
    <dgm:cxn modelId="{47F3F8D2-1397-424E-BF93-F26509F7E9F8}" type="presParOf" srcId="{C33006DB-3A6E-46BB-B6CD-E505B221398C}" destId="{02EA8F92-4CB9-4E2D-B2C8-02FEC5979554}" srcOrd="0" destOrd="0" presId="urn:microsoft.com/office/officeart/2005/8/layout/orgChart1"/>
    <dgm:cxn modelId="{37412519-B00E-4E40-887B-C1D3F2B0F88F}" type="presParOf" srcId="{C33006DB-3A6E-46BB-B6CD-E505B221398C}" destId="{8AD925F4-288D-4D27-961F-448959830771}" srcOrd="1" destOrd="0" presId="urn:microsoft.com/office/officeart/2005/8/layout/orgChart1"/>
    <dgm:cxn modelId="{A7538239-3BD1-4793-9914-F3167A7C2BDC}" type="presParOf" srcId="{43B24E94-B6D4-4967-9D95-23E2C9C248C8}" destId="{DF65CD04-61FF-4F77-A093-DD7887C768F5}" srcOrd="1" destOrd="0" presId="urn:microsoft.com/office/officeart/2005/8/layout/orgChart1"/>
    <dgm:cxn modelId="{41D0D626-5030-4EB4-B8A7-A0C0DD90C32E}" type="presParOf" srcId="{43B24E94-B6D4-4967-9D95-23E2C9C248C8}" destId="{2FF1AAE9-86FC-483C-91BC-5F28DD537293}" srcOrd="2" destOrd="0" presId="urn:microsoft.com/office/officeart/2005/8/layout/orgChart1"/>
    <dgm:cxn modelId="{72324502-E101-4F4C-83C3-44AB15AB8535}" type="presParOf" srcId="{D498CCA9-548F-4627-87AD-EAB2DC14E2ED}" destId="{0AE769CF-2DB2-4A7C-9688-A4CF9B755CF1}" srcOrd="8" destOrd="0" presId="urn:microsoft.com/office/officeart/2005/8/layout/orgChart1"/>
    <dgm:cxn modelId="{AF109D7A-A986-476A-AB75-29920CB5E45B}" type="presParOf" srcId="{D498CCA9-548F-4627-87AD-EAB2DC14E2ED}" destId="{F27DFAFC-9151-477C-B3F1-4F53944FD4E2}" srcOrd="9" destOrd="0" presId="urn:microsoft.com/office/officeart/2005/8/layout/orgChart1"/>
    <dgm:cxn modelId="{73482218-982F-466A-A53E-06F17DD8C7E2}" type="presParOf" srcId="{F27DFAFC-9151-477C-B3F1-4F53944FD4E2}" destId="{83D80D10-FC56-4989-BA12-84B1E501CEDF}" srcOrd="0" destOrd="0" presId="urn:microsoft.com/office/officeart/2005/8/layout/orgChart1"/>
    <dgm:cxn modelId="{CB9C2539-0A3C-4B7B-8063-F4DA59A4556A}" type="presParOf" srcId="{83D80D10-FC56-4989-BA12-84B1E501CEDF}" destId="{88B4623B-EA26-465F-9814-A68D780911B5}" srcOrd="0" destOrd="0" presId="urn:microsoft.com/office/officeart/2005/8/layout/orgChart1"/>
    <dgm:cxn modelId="{055381D5-2737-4E40-9567-218ACD68EB42}" type="presParOf" srcId="{83D80D10-FC56-4989-BA12-84B1E501CEDF}" destId="{D5D404D8-103C-43EC-A024-DCED62A528C5}" srcOrd="1" destOrd="0" presId="urn:microsoft.com/office/officeart/2005/8/layout/orgChart1"/>
    <dgm:cxn modelId="{57BD31DF-AA84-4D71-B43A-A463DB5FF141}" type="presParOf" srcId="{F27DFAFC-9151-477C-B3F1-4F53944FD4E2}" destId="{5A864E99-A61A-41F6-9267-7F230EBF3344}" srcOrd="1" destOrd="0" presId="urn:microsoft.com/office/officeart/2005/8/layout/orgChart1"/>
    <dgm:cxn modelId="{9181E80A-3DC4-4AF6-B2FE-474069799805}" type="presParOf" srcId="{F27DFAFC-9151-477C-B3F1-4F53944FD4E2}" destId="{94C654F7-9B2C-4279-B233-28732A56A471}" srcOrd="2" destOrd="0" presId="urn:microsoft.com/office/officeart/2005/8/layout/orgChart1"/>
    <dgm:cxn modelId="{01D12B1E-988F-45B4-819F-2FD8B40289AD}" type="presParOf" srcId="{21B08127-B2EE-418A-81DD-E9DA06B04698}" destId="{8F2C14EF-C237-41B3-A11B-80ED691D92B5}" srcOrd="2" destOrd="0" presId="urn:microsoft.com/office/officeart/2005/8/layout/orgChart1"/>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339269-5849-4698-BEA9-570C56430B90}">
      <dsp:nvSpPr>
        <dsp:cNvPr id="0" name=""/>
        <dsp:cNvSpPr/>
      </dsp:nvSpPr>
      <dsp:spPr>
        <a:xfrm>
          <a:off x="2002585" y="1250628"/>
          <a:ext cx="1101139" cy="524042"/>
        </a:xfrm>
        <a:custGeom>
          <a:avLst/>
          <a:gdLst/>
          <a:ahLst/>
          <a:cxnLst/>
          <a:rect l="0" t="0" r="0" b="0"/>
          <a:pathLst>
            <a:path>
              <a:moveTo>
                <a:pt x="0" y="0"/>
              </a:moveTo>
              <a:lnTo>
                <a:pt x="0" y="357119"/>
              </a:lnTo>
              <a:lnTo>
                <a:pt x="1101139" y="357119"/>
              </a:lnTo>
              <a:lnTo>
                <a:pt x="1101139" y="524042"/>
              </a:lnTo>
            </a:path>
          </a:pathLst>
        </a:custGeom>
        <a:noFill/>
        <a:ln w="25400" cap="flat" cmpd="sng" algn="ctr">
          <a:solidFill>
            <a:schemeClr val="accent5">
              <a:tint val="99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842EBE24-C88E-416A-BACC-62F57F4757CA}">
      <dsp:nvSpPr>
        <dsp:cNvPr id="0" name=""/>
        <dsp:cNvSpPr/>
      </dsp:nvSpPr>
      <dsp:spPr>
        <a:xfrm>
          <a:off x="901445" y="1250628"/>
          <a:ext cx="1101139" cy="524042"/>
        </a:xfrm>
        <a:custGeom>
          <a:avLst/>
          <a:gdLst/>
          <a:ahLst/>
          <a:cxnLst/>
          <a:rect l="0" t="0" r="0" b="0"/>
          <a:pathLst>
            <a:path>
              <a:moveTo>
                <a:pt x="1101139" y="0"/>
              </a:moveTo>
              <a:lnTo>
                <a:pt x="1101139" y="357119"/>
              </a:lnTo>
              <a:lnTo>
                <a:pt x="0" y="357119"/>
              </a:lnTo>
              <a:lnTo>
                <a:pt x="0" y="524042"/>
              </a:lnTo>
            </a:path>
          </a:pathLst>
        </a:custGeom>
        <a:noFill/>
        <a:ln w="25400" cap="flat" cmpd="sng" algn="ctr">
          <a:solidFill>
            <a:schemeClr val="accent5">
              <a:tint val="99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C4EC2432-CD12-42C0-BAC9-54EB2878DE98}">
      <dsp:nvSpPr>
        <dsp:cNvPr id="0" name=""/>
        <dsp:cNvSpPr/>
      </dsp:nvSpPr>
      <dsp:spPr>
        <a:xfrm>
          <a:off x="1101652" y="106444"/>
          <a:ext cx="1801864" cy="1144184"/>
        </a:xfrm>
        <a:prstGeom prst="roundRect">
          <a:avLst>
            <a:gd name="adj" fmla="val 10000"/>
          </a:avLst>
        </a:prstGeom>
        <a:solidFill>
          <a:schemeClr val="accent5">
            <a:shade val="80000"/>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9271511D-B857-4A35-8392-909AF3A0CDB6}">
      <dsp:nvSpPr>
        <dsp:cNvPr id="0" name=""/>
        <dsp:cNvSpPr/>
      </dsp:nvSpPr>
      <dsp:spPr>
        <a:xfrm>
          <a:off x="1301860" y="296641"/>
          <a:ext cx="1801864" cy="1144184"/>
        </a:xfrm>
        <a:prstGeom prst="roundRect">
          <a:avLst>
            <a:gd name="adj" fmla="val 10000"/>
          </a:avLst>
        </a:prstGeom>
        <a:solidFill>
          <a:schemeClr val="lt1">
            <a:alpha val="90000"/>
            <a:hueOff val="0"/>
            <a:satOff val="0"/>
            <a:lumOff val="0"/>
            <a:alphaOff val="0"/>
          </a:schemeClr>
        </a:solidFill>
        <a:ln w="9525" cap="flat" cmpd="sng" algn="ctr">
          <a:solidFill>
            <a:schemeClr val="accent5">
              <a:shade val="80000"/>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latin typeface="Calibri"/>
            </a:rPr>
            <a:t>System</a:t>
          </a:r>
          <a:endParaRPr lang="en-US" sz="2500" kern="1200" dirty="0"/>
        </a:p>
      </dsp:txBody>
      <dsp:txXfrm>
        <a:off x="1335372" y="330153"/>
        <a:ext cx="1734840" cy="1077160"/>
      </dsp:txXfrm>
    </dsp:sp>
    <dsp:sp modelId="{4EB5F7DC-A800-4645-B7A2-64B93849B493}">
      <dsp:nvSpPr>
        <dsp:cNvPr id="0" name=""/>
        <dsp:cNvSpPr/>
      </dsp:nvSpPr>
      <dsp:spPr>
        <a:xfrm>
          <a:off x="513" y="1774671"/>
          <a:ext cx="1801864" cy="1144184"/>
        </a:xfrm>
        <a:prstGeom prst="roundRect">
          <a:avLst>
            <a:gd name="adj" fmla="val 10000"/>
          </a:avLst>
        </a:prstGeom>
        <a:solidFill>
          <a:schemeClr val="accent5">
            <a:tint val="99000"/>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869E4FB1-6EC8-4DF2-8533-379908053AFB}">
      <dsp:nvSpPr>
        <dsp:cNvPr id="0" name=""/>
        <dsp:cNvSpPr/>
      </dsp:nvSpPr>
      <dsp:spPr>
        <a:xfrm>
          <a:off x="200720" y="1964868"/>
          <a:ext cx="1801864" cy="1144184"/>
        </a:xfrm>
        <a:prstGeom prst="roundRect">
          <a:avLst>
            <a:gd name="adj" fmla="val 10000"/>
          </a:avLst>
        </a:prstGeom>
        <a:solidFill>
          <a:schemeClr val="lt1">
            <a:alpha val="90000"/>
            <a:hueOff val="0"/>
            <a:satOff val="0"/>
            <a:lumOff val="0"/>
            <a:alphaOff val="0"/>
          </a:schemeClr>
        </a:solidFill>
        <a:ln w="9525" cap="flat" cmpd="sng" algn="ctr">
          <a:solidFill>
            <a:schemeClr val="accent5">
              <a:tint val="99000"/>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latin typeface="Calibri"/>
            </a:rPr>
            <a:t>Customer</a:t>
          </a:r>
          <a:endParaRPr lang="en-US" sz="2500" kern="1200" dirty="0"/>
        </a:p>
      </dsp:txBody>
      <dsp:txXfrm>
        <a:off x="234232" y="1998380"/>
        <a:ext cx="1734840" cy="1077160"/>
      </dsp:txXfrm>
    </dsp:sp>
    <dsp:sp modelId="{930872A8-704D-4B68-AF43-C3D3AAC0FCE1}">
      <dsp:nvSpPr>
        <dsp:cNvPr id="0" name=""/>
        <dsp:cNvSpPr/>
      </dsp:nvSpPr>
      <dsp:spPr>
        <a:xfrm>
          <a:off x="2202792" y="1774671"/>
          <a:ext cx="1801864" cy="1144184"/>
        </a:xfrm>
        <a:prstGeom prst="roundRect">
          <a:avLst>
            <a:gd name="adj" fmla="val 10000"/>
          </a:avLst>
        </a:prstGeom>
        <a:solidFill>
          <a:schemeClr val="accent5">
            <a:tint val="99000"/>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80D363A2-4242-44AF-AA6A-74728D9CE5E7}">
      <dsp:nvSpPr>
        <dsp:cNvPr id="0" name=""/>
        <dsp:cNvSpPr/>
      </dsp:nvSpPr>
      <dsp:spPr>
        <a:xfrm>
          <a:off x="2402999" y="1964868"/>
          <a:ext cx="1801864" cy="1144184"/>
        </a:xfrm>
        <a:prstGeom prst="roundRect">
          <a:avLst>
            <a:gd name="adj" fmla="val 10000"/>
          </a:avLst>
        </a:prstGeom>
        <a:solidFill>
          <a:schemeClr val="lt1">
            <a:alpha val="90000"/>
            <a:hueOff val="0"/>
            <a:satOff val="0"/>
            <a:lumOff val="0"/>
            <a:alphaOff val="0"/>
          </a:schemeClr>
        </a:solidFill>
        <a:ln w="9525" cap="flat" cmpd="sng" algn="ctr">
          <a:solidFill>
            <a:schemeClr val="accent5">
              <a:tint val="99000"/>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latin typeface="Calibri"/>
            </a:rPr>
            <a:t>Truckowner</a:t>
          </a:r>
          <a:endParaRPr lang="en-US" sz="2500" kern="1200" dirty="0"/>
        </a:p>
      </dsp:txBody>
      <dsp:txXfrm>
        <a:off x="2436511" y="1998380"/>
        <a:ext cx="1734840" cy="107716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E769CF-2DB2-4A7C-9688-A4CF9B755CF1}">
      <dsp:nvSpPr>
        <dsp:cNvPr id="0" name=""/>
        <dsp:cNvSpPr/>
      </dsp:nvSpPr>
      <dsp:spPr>
        <a:xfrm>
          <a:off x="3968150" y="978548"/>
          <a:ext cx="3485924" cy="201665"/>
        </a:xfrm>
        <a:custGeom>
          <a:avLst/>
          <a:gdLst/>
          <a:ahLst/>
          <a:cxnLst/>
          <a:rect l="0" t="0" r="0" b="0"/>
          <a:pathLst>
            <a:path>
              <a:moveTo>
                <a:pt x="0" y="0"/>
              </a:moveTo>
              <a:lnTo>
                <a:pt x="0" y="100832"/>
              </a:lnTo>
              <a:lnTo>
                <a:pt x="3485924" y="100832"/>
              </a:lnTo>
              <a:lnTo>
                <a:pt x="3485924" y="201665"/>
              </a:lnTo>
            </a:path>
          </a:pathLst>
        </a:custGeom>
        <a:noFill/>
        <a:ln w="9525" cap="flat" cmpd="sng" algn="ctr">
          <a:solidFill>
            <a:schemeClr val="accent5">
              <a:tint val="99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1370B389-EE68-467B-8067-220F19130493}">
      <dsp:nvSpPr>
        <dsp:cNvPr id="0" name=""/>
        <dsp:cNvSpPr/>
      </dsp:nvSpPr>
      <dsp:spPr>
        <a:xfrm>
          <a:off x="3968150" y="978548"/>
          <a:ext cx="2323949" cy="201665"/>
        </a:xfrm>
        <a:custGeom>
          <a:avLst/>
          <a:gdLst/>
          <a:ahLst/>
          <a:cxnLst/>
          <a:rect l="0" t="0" r="0" b="0"/>
          <a:pathLst>
            <a:path>
              <a:moveTo>
                <a:pt x="0" y="0"/>
              </a:moveTo>
              <a:lnTo>
                <a:pt x="0" y="100832"/>
              </a:lnTo>
              <a:lnTo>
                <a:pt x="2323949" y="100832"/>
              </a:lnTo>
              <a:lnTo>
                <a:pt x="2323949" y="201665"/>
              </a:lnTo>
            </a:path>
          </a:pathLst>
        </a:custGeom>
        <a:noFill/>
        <a:ln w="9525" cap="flat" cmpd="sng" algn="ctr">
          <a:solidFill>
            <a:schemeClr val="accent5">
              <a:tint val="99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A6E322F-EF06-4B39-BE15-48376009AD44}">
      <dsp:nvSpPr>
        <dsp:cNvPr id="0" name=""/>
        <dsp:cNvSpPr/>
      </dsp:nvSpPr>
      <dsp:spPr>
        <a:xfrm>
          <a:off x="3968150" y="978548"/>
          <a:ext cx="1161974" cy="201665"/>
        </a:xfrm>
        <a:custGeom>
          <a:avLst/>
          <a:gdLst/>
          <a:ahLst/>
          <a:cxnLst/>
          <a:rect l="0" t="0" r="0" b="0"/>
          <a:pathLst>
            <a:path>
              <a:moveTo>
                <a:pt x="0" y="0"/>
              </a:moveTo>
              <a:lnTo>
                <a:pt x="0" y="100832"/>
              </a:lnTo>
              <a:lnTo>
                <a:pt x="1161974" y="100832"/>
              </a:lnTo>
              <a:lnTo>
                <a:pt x="1161974" y="201665"/>
              </a:lnTo>
            </a:path>
          </a:pathLst>
        </a:custGeom>
        <a:noFill/>
        <a:ln w="9525" cap="flat" cmpd="sng" algn="ctr">
          <a:solidFill>
            <a:schemeClr val="accent5">
              <a:tint val="99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A65AA23-08B6-49D4-9977-A52354391DDC}">
      <dsp:nvSpPr>
        <dsp:cNvPr id="0" name=""/>
        <dsp:cNvSpPr/>
      </dsp:nvSpPr>
      <dsp:spPr>
        <a:xfrm>
          <a:off x="3922430" y="978548"/>
          <a:ext cx="91440" cy="201665"/>
        </a:xfrm>
        <a:custGeom>
          <a:avLst/>
          <a:gdLst/>
          <a:ahLst/>
          <a:cxnLst/>
          <a:rect l="0" t="0" r="0" b="0"/>
          <a:pathLst>
            <a:path>
              <a:moveTo>
                <a:pt x="45720" y="0"/>
              </a:moveTo>
              <a:lnTo>
                <a:pt x="45720" y="201665"/>
              </a:lnTo>
            </a:path>
          </a:pathLst>
        </a:custGeom>
        <a:noFill/>
        <a:ln w="9525" cap="flat" cmpd="sng" algn="ctr">
          <a:solidFill>
            <a:schemeClr val="accent5">
              <a:tint val="99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DC1A693A-9245-4E8D-9BF1-37F2B44C0D7E}">
      <dsp:nvSpPr>
        <dsp:cNvPr id="0" name=""/>
        <dsp:cNvSpPr/>
      </dsp:nvSpPr>
      <dsp:spPr>
        <a:xfrm>
          <a:off x="2806175" y="978548"/>
          <a:ext cx="1161974" cy="201665"/>
        </a:xfrm>
        <a:custGeom>
          <a:avLst/>
          <a:gdLst/>
          <a:ahLst/>
          <a:cxnLst/>
          <a:rect l="0" t="0" r="0" b="0"/>
          <a:pathLst>
            <a:path>
              <a:moveTo>
                <a:pt x="1161974" y="0"/>
              </a:moveTo>
              <a:lnTo>
                <a:pt x="1161974" y="100832"/>
              </a:lnTo>
              <a:lnTo>
                <a:pt x="0" y="100832"/>
              </a:lnTo>
              <a:lnTo>
                <a:pt x="0" y="201665"/>
              </a:lnTo>
            </a:path>
          </a:pathLst>
        </a:custGeom>
        <a:noFill/>
        <a:ln w="9525" cap="flat" cmpd="sng" algn="ctr">
          <a:solidFill>
            <a:schemeClr val="accent5">
              <a:tint val="99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D5CEEAA-C814-411C-B640-109E194388A0}">
      <dsp:nvSpPr>
        <dsp:cNvPr id="0" name=""/>
        <dsp:cNvSpPr/>
      </dsp:nvSpPr>
      <dsp:spPr>
        <a:xfrm>
          <a:off x="1644200" y="978548"/>
          <a:ext cx="2323949" cy="201665"/>
        </a:xfrm>
        <a:custGeom>
          <a:avLst/>
          <a:gdLst/>
          <a:ahLst/>
          <a:cxnLst/>
          <a:rect l="0" t="0" r="0" b="0"/>
          <a:pathLst>
            <a:path>
              <a:moveTo>
                <a:pt x="2323949" y="0"/>
              </a:moveTo>
              <a:lnTo>
                <a:pt x="2323949" y="100832"/>
              </a:lnTo>
              <a:lnTo>
                <a:pt x="0" y="100832"/>
              </a:lnTo>
              <a:lnTo>
                <a:pt x="0" y="201665"/>
              </a:lnTo>
            </a:path>
          </a:pathLst>
        </a:custGeom>
        <a:noFill/>
        <a:ln w="9525" cap="flat" cmpd="sng" algn="ctr">
          <a:solidFill>
            <a:schemeClr val="accent5">
              <a:tint val="99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66ACD2E5-A8A7-4798-81C8-5D7A33CD7C9D}">
      <dsp:nvSpPr>
        <dsp:cNvPr id="0" name=""/>
        <dsp:cNvSpPr/>
      </dsp:nvSpPr>
      <dsp:spPr>
        <a:xfrm>
          <a:off x="482225" y="978548"/>
          <a:ext cx="3485924" cy="201665"/>
        </a:xfrm>
        <a:custGeom>
          <a:avLst/>
          <a:gdLst/>
          <a:ahLst/>
          <a:cxnLst/>
          <a:rect l="0" t="0" r="0" b="0"/>
          <a:pathLst>
            <a:path>
              <a:moveTo>
                <a:pt x="3485924" y="0"/>
              </a:moveTo>
              <a:lnTo>
                <a:pt x="3485924" y="100832"/>
              </a:lnTo>
              <a:lnTo>
                <a:pt x="0" y="100832"/>
              </a:lnTo>
              <a:lnTo>
                <a:pt x="0" y="201665"/>
              </a:lnTo>
            </a:path>
          </a:pathLst>
        </a:custGeom>
        <a:noFill/>
        <a:ln w="9525" cap="flat" cmpd="sng" algn="ctr">
          <a:solidFill>
            <a:schemeClr val="accent5">
              <a:tint val="99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2767FC1-092F-4682-A45C-8ED5E57EEDC1}">
      <dsp:nvSpPr>
        <dsp:cNvPr id="0" name=""/>
        <dsp:cNvSpPr/>
      </dsp:nvSpPr>
      <dsp:spPr>
        <a:xfrm>
          <a:off x="3487995" y="498393"/>
          <a:ext cx="960309" cy="480154"/>
        </a:xfrm>
        <a:prstGeom prst="rect">
          <a:avLst/>
        </a:prstGeom>
        <a:gradFill rotWithShape="0">
          <a:gsLst>
            <a:gs pos="0">
              <a:schemeClr val="accent5">
                <a:shade val="80000"/>
                <a:hueOff val="0"/>
                <a:satOff val="0"/>
                <a:lumOff val="0"/>
                <a:alphaOff val="0"/>
                <a:shade val="51000"/>
                <a:satMod val="130000"/>
              </a:schemeClr>
            </a:gs>
            <a:gs pos="80000">
              <a:schemeClr val="accent5">
                <a:shade val="80000"/>
                <a:hueOff val="0"/>
                <a:satOff val="0"/>
                <a:lumOff val="0"/>
                <a:alphaOff val="0"/>
                <a:shade val="93000"/>
                <a:satMod val="130000"/>
              </a:schemeClr>
            </a:gs>
            <a:gs pos="100000">
              <a:schemeClr val="accent5">
                <a:shade val="8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Calibri"/>
            </a:rPr>
            <a:t>Customer</a:t>
          </a:r>
          <a:endParaRPr lang="en-US" sz="1600" b="1" kern="1200" dirty="0"/>
        </a:p>
      </dsp:txBody>
      <dsp:txXfrm>
        <a:off x="3487995" y="498393"/>
        <a:ext cx="960309" cy="480154"/>
      </dsp:txXfrm>
    </dsp:sp>
    <dsp:sp modelId="{FE8766B2-1F15-4B40-B1E9-D0CB7DF46042}">
      <dsp:nvSpPr>
        <dsp:cNvPr id="0" name=""/>
        <dsp:cNvSpPr/>
      </dsp:nvSpPr>
      <dsp:spPr>
        <a:xfrm>
          <a:off x="2070" y="1180213"/>
          <a:ext cx="960309" cy="480154"/>
        </a:xfrm>
        <a:prstGeom prst="rect">
          <a:avLst/>
        </a:prstGeom>
        <a:gradFill rotWithShape="0">
          <a:gsLst>
            <a:gs pos="0">
              <a:schemeClr val="accent5">
                <a:tint val="99000"/>
                <a:hueOff val="0"/>
                <a:satOff val="0"/>
                <a:lumOff val="0"/>
                <a:alphaOff val="0"/>
                <a:shade val="51000"/>
                <a:satMod val="130000"/>
              </a:schemeClr>
            </a:gs>
            <a:gs pos="80000">
              <a:schemeClr val="accent5">
                <a:tint val="99000"/>
                <a:hueOff val="0"/>
                <a:satOff val="0"/>
                <a:lumOff val="0"/>
                <a:alphaOff val="0"/>
                <a:shade val="93000"/>
                <a:satMod val="130000"/>
              </a:schemeClr>
            </a:gs>
            <a:gs pos="100000">
              <a:schemeClr val="accent5">
                <a:tint val="99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Calibri"/>
            </a:rPr>
            <a:t>Register</a:t>
          </a:r>
          <a:endParaRPr lang="en-US" sz="1600" b="1" kern="1200" dirty="0"/>
        </a:p>
      </dsp:txBody>
      <dsp:txXfrm>
        <a:off x="2070" y="1180213"/>
        <a:ext cx="960309" cy="480154"/>
      </dsp:txXfrm>
    </dsp:sp>
    <dsp:sp modelId="{C851625B-BE9D-4EC7-AC3A-C1673AB85DF2}">
      <dsp:nvSpPr>
        <dsp:cNvPr id="0" name=""/>
        <dsp:cNvSpPr/>
      </dsp:nvSpPr>
      <dsp:spPr>
        <a:xfrm>
          <a:off x="1164045" y="1180213"/>
          <a:ext cx="960309" cy="480154"/>
        </a:xfrm>
        <a:prstGeom prst="rect">
          <a:avLst/>
        </a:prstGeom>
        <a:gradFill rotWithShape="0">
          <a:gsLst>
            <a:gs pos="0">
              <a:schemeClr val="accent5">
                <a:tint val="99000"/>
                <a:hueOff val="0"/>
                <a:satOff val="0"/>
                <a:lumOff val="0"/>
                <a:alphaOff val="0"/>
                <a:shade val="51000"/>
                <a:satMod val="130000"/>
              </a:schemeClr>
            </a:gs>
            <a:gs pos="80000">
              <a:schemeClr val="accent5">
                <a:tint val="99000"/>
                <a:hueOff val="0"/>
                <a:satOff val="0"/>
                <a:lumOff val="0"/>
                <a:alphaOff val="0"/>
                <a:shade val="93000"/>
                <a:satMod val="130000"/>
              </a:schemeClr>
            </a:gs>
            <a:gs pos="100000">
              <a:schemeClr val="accent5">
                <a:tint val="99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Calibri"/>
            </a:rPr>
            <a:t>Login</a:t>
          </a:r>
          <a:endParaRPr lang="en-US" sz="1600" b="1" kern="1200" dirty="0"/>
        </a:p>
      </dsp:txBody>
      <dsp:txXfrm>
        <a:off x="1164045" y="1180213"/>
        <a:ext cx="960309" cy="480154"/>
      </dsp:txXfrm>
    </dsp:sp>
    <dsp:sp modelId="{109A96E8-835D-4B27-A8DD-7EE598D18231}">
      <dsp:nvSpPr>
        <dsp:cNvPr id="0" name=""/>
        <dsp:cNvSpPr/>
      </dsp:nvSpPr>
      <dsp:spPr>
        <a:xfrm>
          <a:off x="2326020" y="1180213"/>
          <a:ext cx="960309" cy="480154"/>
        </a:xfrm>
        <a:prstGeom prst="rect">
          <a:avLst/>
        </a:prstGeom>
        <a:gradFill rotWithShape="0">
          <a:gsLst>
            <a:gs pos="0">
              <a:schemeClr val="accent5">
                <a:tint val="99000"/>
                <a:hueOff val="0"/>
                <a:satOff val="0"/>
                <a:lumOff val="0"/>
                <a:alphaOff val="0"/>
                <a:shade val="51000"/>
                <a:satMod val="130000"/>
              </a:schemeClr>
            </a:gs>
            <a:gs pos="80000">
              <a:schemeClr val="accent5">
                <a:tint val="99000"/>
                <a:hueOff val="0"/>
                <a:satOff val="0"/>
                <a:lumOff val="0"/>
                <a:alphaOff val="0"/>
                <a:shade val="93000"/>
                <a:satMod val="130000"/>
              </a:schemeClr>
            </a:gs>
            <a:gs pos="100000">
              <a:schemeClr val="accent5">
                <a:tint val="99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rtl="0">
            <a:lnSpc>
              <a:spcPct val="90000"/>
            </a:lnSpc>
            <a:spcBef>
              <a:spcPct val="0"/>
            </a:spcBef>
            <a:spcAft>
              <a:spcPct val="35000"/>
            </a:spcAft>
            <a:buNone/>
          </a:pPr>
          <a:r>
            <a:rPr lang="en-US" sz="1600" b="1" kern="1200" dirty="0">
              <a:latin typeface="Calibri"/>
            </a:rPr>
            <a:t>Create Order </a:t>
          </a:r>
          <a:endParaRPr lang="en-US" sz="1600" b="1" kern="1200" dirty="0"/>
        </a:p>
      </dsp:txBody>
      <dsp:txXfrm>
        <a:off x="2326020" y="1180213"/>
        <a:ext cx="960309" cy="480154"/>
      </dsp:txXfrm>
    </dsp:sp>
    <dsp:sp modelId="{8118AED6-C890-43E9-9A76-F90E3DD99364}">
      <dsp:nvSpPr>
        <dsp:cNvPr id="0" name=""/>
        <dsp:cNvSpPr/>
      </dsp:nvSpPr>
      <dsp:spPr>
        <a:xfrm>
          <a:off x="3487995" y="1180213"/>
          <a:ext cx="960309" cy="480154"/>
        </a:xfrm>
        <a:prstGeom prst="rect">
          <a:avLst/>
        </a:prstGeom>
        <a:gradFill rotWithShape="0">
          <a:gsLst>
            <a:gs pos="0">
              <a:schemeClr val="accent5">
                <a:tint val="99000"/>
                <a:hueOff val="0"/>
                <a:satOff val="0"/>
                <a:lumOff val="0"/>
                <a:alphaOff val="0"/>
                <a:shade val="51000"/>
                <a:satMod val="130000"/>
              </a:schemeClr>
            </a:gs>
            <a:gs pos="80000">
              <a:schemeClr val="accent5">
                <a:tint val="99000"/>
                <a:hueOff val="0"/>
                <a:satOff val="0"/>
                <a:lumOff val="0"/>
                <a:alphaOff val="0"/>
                <a:shade val="93000"/>
                <a:satMod val="130000"/>
              </a:schemeClr>
            </a:gs>
            <a:gs pos="100000">
              <a:schemeClr val="accent5">
                <a:tint val="99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rtl="0">
            <a:lnSpc>
              <a:spcPct val="90000"/>
            </a:lnSpc>
            <a:spcBef>
              <a:spcPct val="0"/>
            </a:spcBef>
            <a:spcAft>
              <a:spcPct val="35000"/>
            </a:spcAft>
            <a:buNone/>
          </a:pPr>
          <a:r>
            <a:rPr lang="en-US" sz="1600" b="1" kern="1200" dirty="0">
              <a:latin typeface="Calibri"/>
            </a:rPr>
            <a:t>View Order</a:t>
          </a:r>
        </a:p>
      </dsp:txBody>
      <dsp:txXfrm>
        <a:off x="3487995" y="1180213"/>
        <a:ext cx="960309" cy="480154"/>
      </dsp:txXfrm>
    </dsp:sp>
    <dsp:sp modelId="{5FD02E74-BE87-47D6-9168-FB66A3073442}">
      <dsp:nvSpPr>
        <dsp:cNvPr id="0" name=""/>
        <dsp:cNvSpPr/>
      </dsp:nvSpPr>
      <dsp:spPr>
        <a:xfrm>
          <a:off x="4649970" y="1180213"/>
          <a:ext cx="960309" cy="480154"/>
        </a:xfrm>
        <a:prstGeom prst="rect">
          <a:avLst/>
        </a:prstGeom>
        <a:gradFill rotWithShape="0">
          <a:gsLst>
            <a:gs pos="0">
              <a:schemeClr val="accent5">
                <a:tint val="99000"/>
                <a:hueOff val="0"/>
                <a:satOff val="0"/>
                <a:lumOff val="0"/>
                <a:alphaOff val="0"/>
                <a:shade val="51000"/>
                <a:satMod val="130000"/>
              </a:schemeClr>
            </a:gs>
            <a:gs pos="80000">
              <a:schemeClr val="accent5">
                <a:tint val="99000"/>
                <a:hueOff val="0"/>
                <a:satOff val="0"/>
                <a:lumOff val="0"/>
                <a:alphaOff val="0"/>
                <a:shade val="93000"/>
                <a:satMod val="130000"/>
              </a:schemeClr>
            </a:gs>
            <a:gs pos="100000">
              <a:schemeClr val="accent5">
                <a:tint val="99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rtl="0">
            <a:lnSpc>
              <a:spcPct val="90000"/>
            </a:lnSpc>
            <a:spcBef>
              <a:spcPct val="0"/>
            </a:spcBef>
            <a:spcAft>
              <a:spcPct val="35000"/>
            </a:spcAft>
            <a:buNone/>
          </a:pPr>
          <a:r>
            <a:rPr lang="en-US" sz="1600" b="1" kern="1200" dirty="0">
              <a:latin typeface="Calibri"/>
            </a:rPr>
            <a:t>Update Order</a:t>
          </a:r>
        </a:p>
      </dsp:txBody>
      <dsp:txXfrm>
        <a:off x="4649970" y="1180213"/>
        <a:ext cx="960309" cy="480154"/>
      </dsp:txXfrm>
    </dsp:sp>
    <dsp:sp modelId="{02EA8F92-4CB9-4E2D-B2C8-02FEC5979554}">
      <dsp:nvSpPr>
        <dsp:cNvPr id="0" name=""/>
        <dsp:cNvSpPr/>
      </dsp:nvSpPr>
      <dsp:spPr>
        <a:xfrm>
          <a:off x="5811945" y="1180213"/>
          <a:ext cx="960309" cy="480154"/>
        </a:xfrm>
        <a:prstGeom prst="rect">
          <a:avLst/>
        </a:prstGeom>
        <a:gradFill rotWithShape="0">
          <a:gsLst>
            <a:gs pos="0">
              <a:schemeClr val="accent5">
                <a:tint val="99000"/>
                <a:hueOff val="0"/>
                <a:satOff val="0"/>
                <a:lumOff val="0"/>
                <a:alphaOff val="0"/>
                <a:shade val="51000"/>
                <a:satMod val="130000"/>
              </a:schemeClr>
            </a:gs>
            <a:gs pos="80000">
              <a:schemeClr val="accent5">
                <a:tint val="99000"/>
                <a:hueOff val="0"/>
                <a:satOff val="0"/>
                <a:lumOff val="0"/>
                <a:alphaOff val="0"/>
                <a:shade val="93000"/>
                <a:satMod val="130000"/>
              </a:schemeClr>
            </a:gs>
            <a:gs pos="100000">
              <a:schemeClr val="accent5">
                <a:tint val="99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rtl="0">
            <a:lnSpc>
              <a:spcPct val="90000"/>
            </a:lnSpc>
            <a:spcBef>
              <a:spcPct val="0"/>
            </a:spcBef>
            <a:spcAft>
              <a:spcPct val="35000"/>
            </a:spcAft>
            <a:buNone/>
          </a:pPr>
          <a:r>
            <a:rPr lang="en-US" sz="1600" b="1" kern="1200" dirty="0">
              <a:latin typeface="Calibri"/>
            </a:rPr>
            <a:t>View Truck</a:t>
          </a:r>
        </a:p>
      </dsp:txBody>
      <dsp:txXfrm>
        <a:off x="5811945" y="1180213"/>
        <a:ext cx="960309" cy="480154"/>
      </dsp:txXfrm>
    </dsp:sp>
    <dsp:sp modelId="{88B4623B-EA26-465F-9814-A68D780911B5}">
      <dsp:nvSpPr>
        <dsp:cNvPr id="0" name=""/>
        <dsp:cNvSpPr/>
      </dsp:nvSpPr>
      <dsp:spPr>
        <a:xfrm>
          <a:off x="6973920" y="1180213"/>
          <a:ext cx="960309" cy="480154"/>
        </a:xfrm>
        <a:prstGeom prst="rect">
          <a:avLst/>
        </a:prstGeom>
        <a:gradFill rotWithShape="0">
          <a:gsLst>
            <a:gs pos="0">
              <a:schemeClr val="accent5">
                <a:tint val="99000"/>
                <a:hueOff val="0"/>
                <a:satOff val="0"/>
                <a:lumOff val="0"/>
                <a:alphaOff val="0"/>
                <a:shade val="51000"/>
                <a:satMod val="130000"/>
              </a:schemeClr>
            </a:gs>
            <a:gs pos="80000">
              <a:schemeClr val="accent5">
                <a:tint val="99000"/>
                <a:hueOff val="0"/>
                <a:satOff val="0"/>
                <a:lumOff val="0"/>
                <a:alphaOff val="0"/>
                <a:shade val="93000"/>
                <a:satMod val="130000"/>
              </a:schemeClr>
            </a:gs>
            <a:gs pos="100000">
              <a:schemeClr val="accent5">
                <a:tint val="99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Calibri"/>
            </a:rPr>
            <a:t>Logout</a:t>
          </a:r>
        </a:p>
      </dsp:txBody>
      <dsp:txXfrm>
        <a:off x="6973920" y="1180213"/>
        <a:ext cx="960309" cy="48015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E769CF-2DB2-4A7C-9688-A4CF9B755CF1}">
      <dsp:nvSpPr>
        <dsp:cNvPr id="0" name=""/>
        <dsp:cNvSpPr/>
      </dsp:nvSpPr>
      <dsp:spPr>
        <a:xfrm>
          <a:off x="3326561" y="571593"/>
          <a:ext cx="2756473" cy="239198"/>
        </a:xfrm>
        <a:custGeom>
          <a:avLst/>
          <a:gdLst/>
          <a:ahLst/>
          <a:cxnLst/>
          <a:rect l="0" t="0" r="0" b="0"/>
          <a:pathLst>
            <a:path>
              <a:moveTo>
                <a:pt x="0" y="0"/>
              </a:moveTo>
              <a:lnTo>
                <a:pt x="0" y="119599"/>
              </a:lnTo>
              <a:lnTo>
                <a:pt x="2756473" y="119599"/>
              </a:lnTo>
              <a:lnTo>
                <a:pt x="2756473" y="239198"/>
              </a:lnTo>
            </a:path>
          </a:pathLst>
        </a:custGeom>
        <a:noFill/>
        <a:ln w="9525" cap="flat" cmpd="sng" algn="ctr">
          <a:solidFill>
            <a:schemeClr val="accent5">
              <a:tint val="99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1370B389-EE68-467B-8067-220F19130493}">
      <dsp:nvSpPr>
        <dsp:cNvPr id="0" name=""/>
        <dsp:cNvSpPr/>
      </dsp:nvSpPr>
      <dsp:spPr>
        <a:xfrm>
          <a:off x="3326561" y="571593"/>
          <a:ext cx="1378236" cy="239198"/>
        </a:xfrm>
        <a:custGeom>
          <a:avLst/>
          <a:gdLst/>
          <a:ahLst/>
          <a:cxnLst/>
          <a:rect l="0" t="0" r="0" b="0"/>
          <a:pathLst>
            <a:path>
              <a:moveTo>
                <a:pt x="0" y="0"/>
              </a:moveTo>
              <a:lnTo>
                <a:pt x="0" y="119599"/>
              </a:lnTo>
              <a:lnTo>
                <a:pt x="1378236" y="119599"/>
              </a:lnTo>
              <a:lnTo>
                <a:pt x="1378236" y="239198"/>
              </a:lnTo>
            </a:path>
          </a:pathLst>
        </a:custGeom>
        <a:noFill/>
        <a:ln w="9525" cap="flat" cmpd="sng" algn="ctr">
          <a:solidFill>
            <a:schemeClr val="accent5">
              <a:tint val="99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A65AA23-08B6-49D4-9977-A52354391DDC}">
      <dsp:nvSpPr>
        <dsp:cNvPr id="0" name=""/>
        <dsp:cNvSpPr/>
      </dsp:nvSpPr>
      <dsp:spPr>
        <a:xfrm>
          <a:off x="3280841" y="571593"/>
          <a:ext cx="91440" cy="239198"/>
        </a:xfrm>
        <a:custGeom>
          <a:avLst/>
          <a:gdLst/>
          <a:ahLst/>
          <a:cxnLst/>
          <a:rect l="0" t="0" r="0" b="0"/>
          <a:pathLst>
            <a:path>
              <a:moveTo>
                <a:pt x="45720" y="0"/>
              </a:moveTo>
              <a:lnTo>
                <a:pt x="45720" y="239198"/>
              </a:lnTo>
            </a:path>
          </a:pathLst>
        </a:custGeom>
        <a:noFill/>
        <a:ln w="9525" cap="flat" cmpd="sng" algn="ctr">
          <a:solidFill>
            <a:schemeClr val="accent5">
              <a:tint val="99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D5CEEAA-C814-411C-B640-109E194388A0}">
      <dsp:nvSpPr>
        <dsp:cNvPr id="0" name=""/>
        <dsp:cNvSpPr/>
      </dsp:nvSpPr>
      <dsp:spPr>
        <a:xfrm>
          <a:off x="1948324" y="571593"/>
          <a:ext cx="1378236" cy="239198"/>
        </a:xfrm>
        <a:custGeom>
          <a:avLst/>
          <a:gdLst/>
          <a:ahLst/>
          <a:cxnLst/>
          <a:rect l="0" t="0" r="0" b="0"/>
          <a:pathLst>
            <a:path>
              <a:moveTo>
                <a:pt x="1378236" y="0"/>
              </a:moveTo>
              <a:lnTo>
                <a:pt x="1378236" y="119599"/>
              </a:lnTo>
              <a:lnTo>
                <a:pt x="0" y="119599"/>
              </a:lnTo>
              <a:lnTo>
                <a:pt x="0" y="239198"/>
              </a:lnTo>
            </a:path>
          </a:pathLst>
        </a:custGeom>
        <a:noFill/>
        <a:ln w="9525" cap="flat" cmpd="sng" algn="ctr">
          <a:solidFill>
            <a:schemeClr val="accent5">
              <a:tint val="99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66ACD2E5-A8A7-4798-81C8-5D7A33CD7C9D}">
      <dsp:nvSpPr>
        <dsp:cNvPr id="0" name=""/>
        <dsp:cNvSpPr/>
      </dsp:nvSpPr>
      <dsp:spPr>
        <a:xfrm>
          <a:off x="570087" y="571593"/>
          <a:ext cx="2756473" cy="239198"/>
        </a:xfrm>
        <a:custGeom>
          <a:avLst/>
          <a:gdLst/>
          <a:ahLst/>
          <a:cxnLst/>
          <a:rect l="0" t="0" r="0" b="0"/>
          <a:pathLst>
            <a:path>
              <a:moveTo>
                <a:pt x="2756473" y="0"/>
              </a:moveTo>
              <a:lnTo>
                <a:pt x="2756473" y="119599"/>
              </a:lnTo>
              <a:lnTo>
                <a:pt x="0" y="119599"/>
              </a:lnTo>
              <a:lnTo>
                <a:pt x="0" y="239198"/>
              </a:lnTo>
            </a:path>
          </a:pathLst>
        </a:custGeom>
        <a:noFill/>
        <a:ln w="9525" cap="flat" cmpd="sng" algn="ctr">
          <a:solidFill>
            <a:schemeClr val="accent5">
              <a:tint val="99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2767FC1-092F-4682-A45C-8ED5E57EEDC1}">
      <dsp:nvSpPr>
        <dsp:cNvPr id="0" name=""/>
        <dsp:cNvSpPr/>
      </dsp:nvSpPr>
      <dsp:spPr>
        <a:xfrm>
          <a:off x="2757042" y="2074"/>
          <a:ext cx="1139038" cy="569519"/>
        </a:xfrm>
        <a:prstGeom prst="rect">
          <a:avLst/>
        </a:prstGeom>
        <a:gradFill rotWithShape="0">
          <a:gsLst>
            <a:gs pos="0">
              <a:schemeClr val="accent5">
                <a:shade val="80000"/>
                <a:hueOff val="0"/>
                <a:satOff val="0"/>
                <a:lumOff val="0"/>
                <a:alphaOff val="0"/>
                <a:shade val="51000"/>
                <a:satMod val="130000"/>
              </a:schemeClr>
            </a:gs>
            <a:gs pos="80000">
              <a:schemeClr val="accent5">
                <a:shade val="80000"/>
                <a:hueOff val="0"/>
                <a:satOff val="0"/>
                <a:lumOff val="0"/>
                <a:alphaOff val="0"/>
                <a:shade val="93000"/>
                <a:satMod val="130000"/>
              </a:schemeClr>
            </a:gs>
            <a:gs pos="100000">
              <a:schemeClr val="accent5">
                <a:shade val="8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rtl="0">
            <a:lnSpc>
              <a:spcPct val="90000"/>
            </a:lnSpc>
            <a:spcBef>
              <a:spcPct val="0"/>
            </a:spcBef>
            <a:spcAft>
              <a:spcPct val="35000"/>
            </a:spcAft>
            <a:buNone/>
          </a:pPr>
          <a:r>
            <a:rPr lang="en-US" sz="1900" b="1" kern="1200" dirty="0">
              <a:latin typeface="Calibri"/>
            </a:rPr>
            <a:t>Truck Owner</a:t>
          </a:r>
          <a:endParaRPr lang="en-US" sz="1900" b="1" kern="1200" dirty="0"/>
        </a:p>
      </dsp:txBody>
      <dsp:txXfrm>
        <a:off x="2757042" y="2074"/>
        <a:ext cx="1139038" cy="569519"/>
      </dsp:txXfrm>
    </dsp:sp>
    <dsp:sp modelId="{FE8766B2-1F15-4B40-B1E9-D0CB7DF46042}">
      <dsp:nvSpPr>
        <dsp:cNvPr id="0" name=""/>
        <dsp:cNvSpPr/>
      </dsp:nvSpPr>
      <dsp:spPr>
        <a:xfrm>
          <a:off x="568" y="810792"/>
          <a:ext cx="1139038" cy="569519"/>
        </a:xfrm>
        <a:prstGeom prst="rect">
          <a:avLst/>
        </a:prstGeom>
        <a:gradFill rotWithShape="0">
          <a:gsLst>
            <a:gs pos="0">
              <a:schemeClr val="accent5">
                <a:tint val="99000"/>
                <a:hueOff val="0"/>
                <a:satOff val="0"/>
                <a:lumOff val="0"/>
                <a:alphaOff val="0"/>
                <a:shade val="51000"/>
                <a:satMod val="130000"/>
              </a:schemeClr>
            </a:gs>
            <a:gs pos="80000">
              <a:schemeClr val="accent5">
                <a:tint val="99000"/>
                <a:hueOff val="0"/>
                <a:satOff val="0"/>
                <a:lumOff val="0"/>
                <a:alphaOff val="0"/>
                <a:shade val="93000"/>
                <a:satMod val="130000"/>
              </a:schemeClr>
            </a:gs>
            <a:gs pos="100000">
              <a:schemeClr val="accent5">
                <a:tint val="99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b="1" kern="1200" dirty="0">
              <a:latin typeface="Calibri"/>
            </a:rPr>
            <a:t>Register</a:t>
          </a:r>
          <a:endParaRPr lang="en-US" sz="1900" b="1" kern="1200" dirty="0"/>
        </a:p>
      </dsp:txBody>
      <dsp:txXfrm>
        <a:off x="568" y="810792"/>
        <a:ext cx="1139038" cy="569519"/>
      </dsp:txXfrm>
    </dsp:sp>
    <dsp:sp modelId="{C851625B-BE9D-4EC7-AC3A-C1673AB85DF2}">
      <dsp:nvSpPr>
        <dsp:cNvPr id="0" name=""/>
        <dsp:cNvSpPr/>
      </dsp:nvSpPr>
      <dsp:spPr>
        <a:xfrm>
          <a:off x="1378805" y="810792"/>
          <a:ext cx="1139038" cy="569519"/>
        </a:xfrm>
        <a:prstGeom prst="rect">
          <a:avLst/>
        </a:prstGeom>
        <a:gradFill rotWithShape="0">
          <a:gsLst>
            <a:gs pos="0">
              <a:schemeClr val="accent5">
                <a:tint val="99000"/>
                <a:hueOff val="0"/>
                <a:satOff val="0"/>
                <a:lumOff val="0"/>
                <a:alphaOff val="0"/>
                <a:shade val="51000"/>
                <a:satMod val="130000"/>
              </a:schemeClr>
            </a:gs>
            <a:gs pos="80000">
              <a:schemeClr val="accent5">
                <a:tint val="99000"/>
                <a:hueOff val="0"/>
                <a:satOff val="0"/>
                <a:lumOff val="0"/>
                <a:alphaOff val="0"/>
                <a:shade val="93000"/>
                <a:satMod val="130000"/>
              </a:schemeClr>
            </a:gs>
            <a:gs pos="100000">
              <a:schemeClr val="accent5">
                <a:tint val="99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b="1" kern="1200" dirty="0">
              <a:latin typeface="Calibri"/>
            </a:rPr>
            <a:t>Login </a:t>
          </a:r>
          <a:endParaRPr lang="en-US" sz="1900" b="1" kern="1200" dirty="0"/>
        </a:p>
      </dsp:txBody>
      <dsp:txXfrm>
        <a:off x="1378805" y="810792"/>
        <a:ext cx="1139038" cy="569519"/>
      </dsp:txXfrm>
    </dsp:sp>
    <dsp:sp modelId="{8118AED6-C890-43E9-9A76-F90E3DD99364}">
      <dsp:nvSpPr>
        <dsp:cNvPr id="0" name=""/>
        <dsp:cNvSpPr/>
      </dsp:nvSpPr>
      <dsp:spPr>
        <a:xfrm>
          <a:off x="2757042" y="810792"/>
          <a:ext cx="1139038" cy="569519"/>
        </a:xfrm>
        <a:prstGeom prst="rect">
          <a:avLst/>
        </a:prstGeom>
        <a:gradFill rotWithShape="0">
          <a:gsLst>
            <a:gs pos="0">
              <a:schemeClr val="accent5">
                <a:tint val="99000"/>
                <a:hueOff val="0"/>
                <a:satOff val="0"/>
                <a:lumOff val="0"/>
                <a:alphaOff val="0"/>
                <a:shade val="51000"/>
                <a:satMod val="130000"/>
              </a:schemeClr>
            </a:gs>
            <a:gs pos="80000">
              <a:schemeClr val="accent5">
                <a:tint val="99000"/>
                <a:hueOff val="0"/>
                <a:satOff val="0"/>
                <a:lumOff val="0"/>
                <a:alphaOff val="0"/>
                <a:shade val="93000"/>
                <a:satMod val="130000"/>
              </a:schemeClr>
            </a:gs>
            <a:gs pos="100000">
              <a:schemeClr val="accent5">
                <a:tint val="99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rtl="0">
            <a:lnSpc>
              <a:spcPct val="90000"/>
            </a:lnSpc>
            <a:spcBef>
              <a:spcPct val="0"/>
            </a:spcBef>
            <a:spcAft>
              <a:spcPct val="35000"/>
            </a:spcAft>
            <a:buNone/>
          </a:pPr>
          <a:r>
            <a:rPr lang="en-US" sz="1900" b="1" kern="1200" dirty="0">
              <a:latin typeface="Calibri"/>
            </a:rPr>
            <a:t>View Order</a:t>
          </a:r>
        </a:p>
      </dsp:txBody>
      <dsp:txXfrm>
        <a:off x="2757042" y="810792"/>
        <a:ext cx="1139038" cy="569519"/>
      </dsp:txXfrm>
    </dsp:sp>
    <dsp:sp modelId="{02EA8F92-4CB9-4E2D-B2C8-02FEC5979554}">
      <dsp:nvSpPr>
        <dsp:cNvPr id="0" name=""/>
        <dsp:cNvSpPr/>
      </dsp:nvSpPr>
      <dsp:spPr>
        <a:xfrm>
          <a:off x="4135278" y="810792"/>
          <a:ext cx="1139038" cy="569519"/>
        </a:xfrm>
        <a:prstGeom prst="rect">
          <a:avLst/>
        </a:prstGeom>
        <a:gradFill rotWithShape="0">
          <a:gsLst>
            <a:gs pos="0">
              <a:schemeClr val="accent5">
                <a:tint val="99000"/>
                <a:hueOff val="0"/>
                <a:satOff val="0"/>
                <a:lumOff val="0"/>
                <a:alphaOff val="0"/>
                <a:shade val="51000"/>
                <a:satMod val="130000"/>
              </a:schemeClr>
            </a:gs>
            <a:gs pos="80000">
              <a:schemeClr val="accent5">
                <a:tint val="99000"/>
                <a:hueOff val="0"/>
                <a:satOff val="0"/>
                <a:lumOff val="0"/>
                <a:alphaOff val="0"/>
                <a:shade val="93000"/>
                <a:satMod val="130000"/>
              </a:schemeClr>
            </a:gs>
            <a:gs pos="100000">
              <a:schemeClr val="accent5">
                <a:tint val="99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rtl="0">
            <a:lnSpc>
              <a:spcPct val="90000"/>
            </a:lnSpc>
            <a:spcBef>
              <a:spcPct val="0"/>
            </a:spcBef>
            <a:spcAft>
              <a:spcPct val="35000"/>
            </a:spcAft>
            <a:buNone/>
          </a:pPr>
          <a:r>
            <a:rPr lang="en-US" sz="1900" b="1" kern="1200" dirty="0">
              <a:latin typeface="Calibri"/>
            </a:rPr>
            <a:t>View Truck</a:t>
          </a:r>
        </a:p>
      </dsp:txBody>
      <dsp:txXfrm>
        <a:off x="4135278" y="810792"/>
        <a:ext cx="1139038" cy="569519"/>
      </dsp:txXfrm>
    </dsp:sp>
    <dsp:sp modelId="{88B4623B-EA26-465F-9814-A68D780911B5}">
      <dsp:nvSpPr>
        <dsp:cNvPr id="0" name=""/>
        <dsp:cNvSpPr/>
      </dsp:nvSpPr>
      <dsp:spPr>
        <a:xfrm>
          <a:off x="5513515" y="810792"/>
          <a:ext cx="1139038" cy="569519"/>
        </a:xfrm>
        <a:prstGeom prst="rect">
          <a:avLst/>
        </a:prstGeom>
        <a:gradFill rotWithShape="0">
          <a:gsLst>
            <a:gs pos="0">
              <a:schemeClr val="accent5">
                <a:tint val="99000"/>
                <a:hueOff val="0"/>
                <a:satOff val="0"/>
                <a:lumOff val="0"/>
                <a:alphaOff val="0"/>
                <a:shade val="51000"/>
                <a:satMod val="130000"/>
              </a:schemeClr>
            </a:gs>
            <a:gs pos="80000">
              <a:schemeClr val="accent5">
                <a:tint val="99000"/>
                <a:hueOff val="0"/>
                <a:satOff val="0"/>
                <a:lumOff val="0"/>
                <a:alphaOff val="0"/>
                <a:shade val="93000"/>
                <a:satMod val="130000"/>
              </a:schemeClr>
            </a:gs>
            <a:gs pos="100000">
              <a:schemeClr val="accent5">
                <a:tint val="99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b="1" kern="1200" dirty="0">
              <a:latin typeface="Calibri"/>
            </a:rPr>
            <a:t>Logout</a:t>
          </a:r>
        </a:p>
      </dsp:txBody>
      <dsp:txXfrm>
        <a:off x="5513515" y="810792"/>
        <a:ext cx="1139038" cy="569519"/>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F48D8F-A942-40E1-A865-2DAB2581CA99}" type="datetimeFigureOut">
              <a:rPr lang="en-US" smtClean="0"/>
              <a:pPr/>
              <a:t>4/13/2022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14CA63-F54B-4EA3-BA8C-C9D169BEE262}" type="slidenum">
              <a:rPr lang="en-US" smtClean="0"/>
              <a:pPr/>
              <a:t>‹#›</a:t>
            </a:fld>
            <a:endParaRPr lang="en-US"/>
          </a:p>
        </p:txBody>
      </p:sp>
    </p:spTree>
    <p:extLst>
      <p:ext uri="{BB962C8B-B14F-4D97-AF65-F5344CB8AC3E}">
        <p14:creationId xmlns:p14="http://schemas.microsoft.com/office/powerpoint/2010/main" xmlns="" val="16229894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7350B06-B074-48FC-8CFD-53D2CD8FB95F}" type="slidenum">
              <a:rPr lang="en-US" smtClean="0"/>
              <a:pPr/>
              <a:t>34</a:t>
            </a:fld>
            <a:endParaRPr lang="en-US"/>
          </a:p>
        </p:txBody>
      </p:sp>
    </p:spTree>
    <p:extLst>
      <p:ext uri="{BB962C8B-B14F-4D97-AF65-F5344CB8AC3E}">
        <p14:creationId xmlns:p14="http://schemas.microsoft.com/office/powerpoint/2010/main" xmlns="" val="128142018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48965" y="1808225"/>
            <a:ext cx="8093365" cy="1527050"/>
          </a:xfrm>
          <a:noFill/>
          <a:effectLst>
            <a:outerShdw blurRad="50800" dist="38100" dir="2700000" algn="tl" rotWithShape="0">
              <a:prstClr val="black">
                <a:alpha val="40000"/>
              </a:prstClr>
            </a:outerShdw>
          </a:effectLst>
        </p:spPr>
        <p:txBody>
          <a:bodyPr>
            <a:normAutofit/>
          </a:bodyPr>
          <a:lstStyle>
            <a:lvl1pPr algn="l">
              <a:defRPr sz="3600">
                <a:solidFill>
                  <a:schemeClr val="bg1"/>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448965" y="3487980"/>
            <a:ext cx="8093365" cy="610820"/>
          </a:xfrm>
        </p:spPr>
        <p:txBody>
          <a:bodyPr>
            <a:normAutofit/>
          </a:bodyPr>
          <a:lstStyle>
            <a:lvl1pPr marL="0" indent="0" algn="l">
              <a:buNone/>
              <a:defRPr sz="2800" b="0" i="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4/13/2022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xmlns=""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4/13/2022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xmlns=""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4/13/2022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xmlns=""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4/13/2022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xmlns="" id="{F9CB241C-88FC-4153-A299-88C5C731E807}"/>
              </a:ext>
            </a:extLst>
          </p:cNvPr>
          <p:cNvPicPr>
            <a:picLocks noChangeAspect="1" noChangeArrowheads="1"/>
          </p:cNvPicPr>
          <p:nvPr userDrawn="1"/>
        </p:nvPicPr>
        <p:blipFill>
          <a:blip r:embed="rId2">
            <a:extLst>
              <a:ext uri="{28A0092B-C50C-407E-A947-70E740481C1C}">
                <a14:useLocalDpi xmlns:a14="http://schemas.microsoft.com/office/drawing/2010/main" xmlns="" val="0"/>
              </a:ext>
            </a:extLst>
          </a:blip>
          <a:stretch>
            <a:fillRect/>
          </a:stretch>
        </p:blipFill>
        <p:spPr bwMode="auto">
          <a:xfrm>
            <a:off x="3918306" y="2326213"/>
            <a:ext cx="1463784" cy="526961"/>
          </a:xfrm>
          <a:prstGeom prst="rect">
            <a:avLst/>
          </a:prstGeom>
          <a:noFill/>
          <a:ln>
            <a:noFill/>
          </a:ln>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586585"/>
            <a:ext cx="8246070" cy="610820"/>
          </a:xfrm>
        </p:spPr>
        <p:txBody>
          <a:bodyPr>
            <a:normAutofit/>
          </a:bodyPr>
          <a:lstStyle>
            <a:lvl1pPr algn="l">
              <a:defRPr sz="36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6" y="1655520"/>
            <a:ext cx="8246070" cy="3054094"/>
          </a:xfrm>
        </p:spPr>
        <p:txBody>
          <a:bodyPr/>
          <a:lstStyle>
            <a:lvl1pPr algn="l">
              <a:defRPr sz="2800">
                <a:solidFill>
                  <a:schemeClr val="tx1"/>
                </a:solidFill>
              </a:defRPr>
            </a:lvl1pPr>
            <a:lvl2pPr algn="l">
              <a:defRPr>
                <a:solidFill>
                  <a:schemeClr val="tx1"/>
                </a:solidFill>
              </a:defRPr>
            </a:lvl2pPr>
            <a:lvl3pPr algn="l">
              <a:defRPr>
                <a:solidFill>
                  <a:schemeClr val="tx1"/>
                </a:solidFill>
              </a:defRPr>
            </a:lvl3pPr>
            <a:lvl4pPr algn="l">
              <a:defRPr>
                <a:solidFill>
                  <a:schemeClr val="tx1"/>
                </a:solidFill>
              </a:defRPr>
            </a:lvl4pPr>
            <a:lvl5pPr algn="l">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4/13/2022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xmlns=""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8965" y="433880"/>
            <a:ext cx="6260905" cy="572644"/>
          </a:xfrm>
        </p:spPr>
        <p:txBody>
          <a:bodyPr>
            <a:normAutofit/>
          </a:bodyPr>
          <a:lstStyle>
            <a:lvl1pPr algn="l">
              <a:defRPr sz="3600">
                <a:solidFill>
                  <a:srgbClr val="00B0F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5" y="1197406"/>
            <a:ext cx="6260905" cy="3358356"/>
          </a:xfrm>
        </p:spPr>
        <p:txBody>
          <a:bodyPr/>
          <a:lstStyle>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4/13/2022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xmlns=""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4/13/2022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xmlns=""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4/13/2022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xmlns=""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48965" y="586585"/>
            <a:ext cx="8246071" cy="610820"/>
          </a:xfrm>
        </p:spPr>
        <p:txBody>
          <a:bodyPr>
            <a:normAutofit/>
          </a:bodyPr>
          <a:lstStyle>
            <a:lvl1pPr algn="l">
              <a:defRPr sz="36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1812" y="1655520"/>
            <a:ext cx="4040188"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266340"/>
            <a:ext cx="4040188" cy="2137871"/>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655520"/>
            <a:ext cx="4041775"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266340"/>
            <a:ext cx="4041775" cy="2137871"/>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4/13/2022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xmlns=""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4/13/2022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xmlns=""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4/13/2022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xmlns=""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4/13/2022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xmlns=""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4/13/2022</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xmlns="" id="{3AA36C79-BEEB-4975-93F8-A8C816DC3E03}"/>
              </a:ext>
            </a:extLst>
          </p:cNvPr>
          <p:cNvSpPr txBox="1"/>
          <p:nvPr userDrawn="1"/>
        </p:nvSpPr>
        <p:spPr>
          <a:xfrm>
            <a:off x="-9150" y="5213747"/>
            <a:ext cx="8389625" cy="523220"/>
          </a:xfrm>
          <a:prstGeom prst="rect">
            <a:avLst/>
          </a:prstGeom>
          <a:noFill/>
        </p:spPr>
        <p:txBody>
          <a:bodyPr wrap="square" rtlCol="0">
            <a:spAutoFit/>
          </a:bodyPr>
          <a:lstStyle/>
          <a:p>
            <a:r>
              <a:rPr lang="en-US" sz="1400">
                <a:solidFill>
                  <a:schemeClr val="bg1">
                    <a:lumMod val="65000"/>
                  </a:schemeClr>
                </a:solidFill>
              </a:rPr>
              <a:t>This presentation uses a free template provided by FPPT.com</a:t>
            </a:r>
          </a:p>
          <a:p>
            <a:r>
              <a:rPr lang="en-US" sz="1400">
                <a:solidFill>
                  <a:schemeClr val="bg1">
                    <a:lumMod val="65000"/>
                  </a:schemeClr>
                </a:solidFill>
              </a:rPr>
              <a:t>www.free-power-point-templates.com</a:t>
            </a:r>
          </a:p>
        </p:txBody>
      </p:sp>
    </p:spTree>
    <p:extLst>
      <p:ext uri="{BB962C8B-B14F-4D97-AF65-F5344CB8AC3E}">
        <p14:creationId xmlns:p14="http://schemas.microsoft.com/office/powerpoint/2010/main" xmlns=""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cs typeface="Calibri"/>
              </a:rPr>
              <a:t>Online Truck</a:t>
            </a:r>
            <a:br>
              <a:rPr lang="en-US" dirty="0">
                <a:cs typeface="Calibri"/>
              </a:rPr>
            </a:br>
            <a:r>
              <a:rPr lang="en-US" dirty="0">
                <a:cs typeface="Calibri"/>
              </a:rPr>
              <a:t>Transportation System</a:t>
            </a:r>
            <a:endParaRPr lang="en-US" dirty="0"/>
          </a:p>
        </p:txBody>
      </p:sp>
      <p:sp>
        <p:nvSpPr>
          <p:cNvPr id="3" name="Subtitle 2"/>
          <p:cNvSpPr>
            <a:spLocks noGrp="1"/>
          </p:cNvSpPr>
          <p:nvPr>
            <p:ph type="subTitle" idx="1"/>
          </p:nvPr>
        </p:nvSpPr>
        <p:spPr>
          <a:xfrm>
            <a:off x="-3922" y="4447668"/>
            <a:ext cx="8093365" cy="610820"/>
          </a:xfrm>
        </p:spPr>
        <p:txBody>
          <a:bodyPr vert="horz" lIns="91440" tIns="45720" rIns="91440" bIns="45720" rtlCol="0" anchor="t">
            <a:normAutofit fontScale="62500" lnSpcReduction="20000"/>
          </a:bodyPr>
          <a:lstStyle/>
          <a:p>
            <a:r>
              <a:rPr lang="en-US" dirty="0">
                <a:cs typeface="Calibri"/>
              </a:rPr>
              <a:t>Mr. Mohammad Haneef (219105)</a:t>
            </a:r>
          </a:p>
          <a:p>
            <a:r>
              <a:rPr lang="en-US" dirty="0">
                <a:cs typeface="Calibri"/>
              </a:rPr>
              <a:t>Mr. Abhishek </a:t>
            </a:r>
            <a:r>
              <a:rPr lang="en-US" dirty="0" err="1">
                <a:cs typeface="Calibri"/>
              </a:rPr>
              <a:t>Dhadge</a:t>
            </a:r>
            <a:r>
              <a:rPr lang="en-US" dirty="0">
                <a:cs typeface="Calibri"/>
              </a:rPr>
              <a:t> (219007)</a:t>
            </a:r>
          </a:p>
        </p:txBody>
      </p:sp>
    </p:spTree>
    <p:extLst>
      <p:ext uri="{BB962C8B-B14F-4D97-AF65-F5344CB8AC3E}">
        <p14:creationId xmlns:p14="http://schemas.microsoft.com/office/powerpoint/2010/main" xmlns="" val="363920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cs typeface="Calibri"/>
              </a:rPr>
              <a:t>Use Case Diagram For Truck Owner</a:t>
            </a:r>
            <a:endParaRPr lang="en-US" dirty="0"/>
          </a:p>
        </p:txBody>
      </p:sp>
      <p:pic>
        <p:nvPicPr>
          <p:cNvPr id="6" name="Picture 6" descr="Diagram&#10;&#10;Description automatically generated">
            <a:extLst>
              <a:ext uri="{FF2B5EF4-FFF2-40B4-BE49-F238E27FC236}">
                <a16:creationId xmlns:a16="http://schemas.microsoft.com/office/drawing/2014/main" xmlns="" id="{860C1D10-7FD5-33F9-69B2-B07383892CEE}"/>
              </a:ext>
            </a:extLst>
          </p:cNvPr>
          <p:cNvPicPr>
            <a:picLocks noGrp="1" noChangeAspect="1"/>
          </p:cNvPicPr>
          <p:nvPr>
            <p:ph idx="1"/>
          </p:nvPr>
        </p:nvPicPr>
        <p:blipFill>
          <a:blip r:embed="rId2"/>
          <a:stretch>
            <a:fillRect/>
          </a:stretch>
        </p:blipFill>
        <p:spPr>
          <a:xfrm>
            <a:off x="624135" y="1197406"/>
            <a:ext cx="5371414" cy="3735761"/>
          </a:xfrm>
        </p:spPr>
      </p:pic>
    </p:spTree>
    <p:extLst>
      <p:ext uri="{BB962C8B-B14F-4D97-AF65-F5344CB8AC3E}">
        <p14:creationId xmlns:p14="http://schemas.microsoft.com/office/powerpoint/2010/main" xmlns="" val="11759726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03908" y="131955"/>
            <a:ext cx="6260905" cy="572644"/>
          </a:xfrm>
        </p:spPr>
        <p:txBody>
          <a:bodyPr>
            <a:normAutofit/>
          </a:bodyPr>
          <a:lstStyle/>
          <a:p>
            <a:pPr algn="ctr"/>
            <a:r>
              <a:rPr lang="en-US" sz="3100" dirty="0">
                <a:cs typeface="Calibri"/>
              </a:rPr>
              <a:t>Activity Diagram Truck Owner</a:t>
            </a:r>
          </a:p>
        </p:txBody>
      </p:sp>
      <p:pic>
        <p:nvPicPr>
          <p:cNvPr id="5" name="Picture 5" descr="Diagram&#10;&#10;Description automatically generated">
            <a:extLst>
              <a:ext uri="{FF2B5EF4-FFF2-40B4-BE49-F238E27FC236}">
                <a16:creationId xmlns:a16="http://schemas.microsoft.com/office/drawing/2014/main" xmlns="" id="{48D49F02-EE51-EED0-C977-C4D724ECD435}"/>
              </a:ext>
            </a:extLst>
          </p:cNvPr>
          <p:cNvPicPr>
            <a:picLocks noGrp="1" noChangeAspect="1"/>
          </p:cNvPicPr>
          <p:nvPr>
            <p:ph idx="1"/>
          </p:nvPr>
        </p:nvPicPr>
        <p:blipFill>
          <a:blip r:embed="rId2"/>
          <a:stretch>
            <a:fillRect/>
          </a:stretch>
        </p:blipFill>
        <p:spPr>
          <a:xfrm>
            <a:off x="143946" y="669039"/>
            <a:ext cx="5975953" cy="4361175"/>
          </a:xfrm>
        </p:spPr>
      </p:pic>
    </p:spTree>
    <p:extLst>
      <p:ext uri="{BB962C8B-B14F-4D97-AF65-F5344CB8AC3E}">
        <p14:creationId xmlns:p14="http://schemas.microsoft.com/office/powerpoint/2010/main" xmlns="" val="25304970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03908" y="131955"/>
            <a:ext cx="6260905" cy="572644"/>
          </a:xfrm>
        </p:spPr>
        <p:txBody>
          <a:bodyPr>
            <a:normAutofit/>
          </a:bodyPr>
          <a:lstStyle/>
          <a:p>
            <a:pPr algn="ctr"/>
            <a:r>
              <a:rPr lang="en-US" sz="3100" dirty="0">
                <a:cs typeface="Calibri"/>
              </a:rPr>
              <a:t>E-R Diagram</a:t>
            </a:r>
            <a:endParaRPr lang="en-US" dirty="0"/>
          </a:p>
        </p:txBody>
      </p:sp>
      <p:pic>
        <p:nvPicPr>
          <p:cNvPr id="6" name="Picture 6" descr="Diagram&#10;&#10;Description automatically generated">
            <a:extLst>
              <a:ext uri="{FF2B5EF4-FFF2-40B4-BE49-F238E27FC236}">
                <a16:creationId xmlns:a16="http://schemas.microsoft.com/office/drawing/2014/main" xmlns="" id="{248526EA-02E1-3E20-88FD-D2C27F25AB3D}"/>
              </a:ext>
            </a:extLst>
          </p:cNvPr>
          <p:cNvPicPr>
            <a:picLocks noGrp="1" noChangeAspect="1"/>
          </p:cNvPicPr>
          <p:nvPr>
            <p:ph idx="1"/>
          </p:nvPr>
        </p:nvPicPr>
        <p:blipFill rotWithShape="1">
          <a:blip r:embed="rId2" cstate="print"/>
          <a:srcRect l="5959" t="11661" r="7076" b="37380"/>
          <a:stretch/>
        </p:blipFill>
        <p:spPr>
          <a:xfrm>
            <a:off x="107617" y="873915"/>
            <a:ext cx="6016351" cy="4139244"/>
          </a:xfrm>
        </p:spPr>
      </p:pic>
    </p:spTree>
    <p:extLst>
      <p:ext uri="{BB962C8B-B14F-4D97-AF65-F5344CB8AC3E}">
        <p14:creationId xmlns:p14="http://schemas.microsoft.com/office/powerpoint/2010/main" xmlns="" val="21982243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1560" y="78040"/>
            <a:ext cx="6260905" cy="572644"/>
          </a:xfrm>
        </p:spPr>
        <p:txBody>
          <a:bodyPr>
            <a:normAutofit/>
          </a:bodyPr>
          <a:lstStyle/>
          <a:p>
            <a:pPr algn="ctr"/>
            <a:r>
              <a:rPr lang="en-US" sz="3100" dirty="0">
                <a:cs typeface="Calibri"/>
              </a:rPr>
              <a:t>System Flow</a:t>
            </a:r>
            <a:endParaRPr lang="en-US" sz="3100">
              <a:cs typeface="Calibri"/>
            </a:endParaRPr>
          </a:p>
        </p:txBody>
      </p:sp>
      <p:pic>
        <p:nvPicPr>
          <p:cNvPr id="5" name="Picture 6" descr="Diagram&#10;&#10;Description automatically generated">
            <a:extLst>
              <a:ext uri="{FF2B5EF4-FFF2-40B4-BE49-F238E27FC236}">
                <a16:creationId xmlns:a16="http://schemas.microsoft.com/office/drawing/2014/main" xmlns="" id="{8F469FE4-0541-5E65-9AA6-93C150385E4D}"/>
              </a:ext>
            </a:extLst>
          </p:cNvPr>
          <p:cNvPicPr>
            <a:picLocks noGrp="1" noChangeAspect="1"/>
          </p:cNvPicPr>
          <p:nvPr>
            <p:ph idx="1"/>
          </p:nvPr>
        </p:nvPicPr>
        <p:blipFill>
          <a:blip r:embed="rId2"/>
          <a:stretch>
            <a:fillRect/>
          </a:stretch>
        </p:blipFill>
        <p:spPr>
          <a:xfrm>
            <a:off x="453785" y="615123"/>
            <a:ext cx="5830726" cy="4296478"/>
          </a:xfrm>
        </p:spPr>
      </p:pic>
    </p:spTree>
    <p:extLst>
      <p:ext uri="{BB962C8B-B14F-4D97-AF65-F5344CB8AC3E}">
        <p14:creationId xmlns:p14="http://schemas.microsoft.com/office/powerpoint/2010/main" xmlns="" val="25109518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Customer Registration</a:t>
            </a:r>
          </a:p>
        </p:txBody>
      </p:sp>
      <p:sp>
        <p:nvSpPr>
          <p:cNvPr id="17" name="TextBox 16">
            <a:extLst>
              <a:ext uri="{FF2B5EF4-FFF2-40B4-BE49-F238E27FC236}">
                <a16:creationId xmlns:a16="http://schemas.microsoft.com/office/drawing/2014/main" xmlns="" id="{EEA80FA1-E583-8779-6A1B-6E5AD87B8E71}"/>
              </a:ext>
            </a:extLst>
          </p:cNvPr>
          <p:cNvSpPr txBox="1"/>
          <p:nvPr/>
        </p:nvSpPr>
        <p:spPr>
          <a:xfrm>
            <a:off x="3200400" y="234315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latin typeface="Times New Roman"/>
              <a:cs typeface="Times New Roman"/>
            </a:endParaRPr>
          </a:p>
        </p:txBody>
      </p:sp>
      <p:graphicFrame>
        <p:nvGraphicFramePr>
          <p:cNvPr id="19" name="Table 18">
            <a:extLst>
              <a:ext uri="{FF2B5EF4-FFF2-40B4-BE49-F238E27FC236}">
                <a16:creationId xmlns:a16="http://schemas.microsoft.com/office/drawing/2014/main" xmlns="" id="{2A8F861D-AFFA-316C-1C8F-D4CAF5B64D60}"/>
              </a:ext>
            </a:extLst>
          </p:cNvPr>
          <p:cNvGraphicFramePr>
            <a:graphicFrameLocks noGrp="1"/>
          </p:cNvGraphicFramePr>
          <p:nvPr>
            <p:extLst>
              <p:ext uri="{D42A27DB-BD31-4B8C-83A1-F6EECF244321}">
                <p14:modId xmlns:p14="http://schemas.microsoft.com/office/powerpoint/2010/main" xmlns="" val="4266847986"/>
              </p:ext>
            </p:extLst>
          </p:nvPr>
        </p:nvGraphicFramePr>
        <p:xfrm>
          <a:off x="615620" y="1353910"/>
          <a:ext cx="7873585" cy="3697999"/>
        </p:xfrm>
        <a:graphic>
          <a:graphicData uri="http://schemas.openxmlformats.org/drawingml/2006/table">
            <a:tbl>
              <a:tblPr firstRow="1" bandRow="1">
                <a:tableStyleId>{5C22544A-7EE6-4342-B048-85BDC9FD1C3A}</a:tableStyleId>
              </a:tblPr>
              <a:tblGrid>
                <a:gridCol w="547042">
                  <a:extLst>
                    <a:ext uri="{9D8B030D-6E8A-4147-A177-3AD203B41FA5}">
                      <a16:colId xmlns:a16="http://schemas.microsoft.com/office/drawing/2014/main" xmlns="" val="1138452362"/>
                    </a:ext>
                  </a:extLst>
                </a:gridCol>
                <a:gridCol w="1317172">
                  <a:extLst>
                    <a:ext uri="{9D8B030D-6E8A-4147-A177-3AD203B41FA5}">
                      <a16:colId xmlns:a16="http://schemas.microsoft.com/office/drawing/2014/main" xmlns="" val="1172480164"/>
                    </a:ext>
                  </a:extLst>
                </a:gridCol>
                <a:gridCol w="1415095">
                  <a:extLst>
                    <a:ext uri="{9D8B030D-6E8A-4147-A177-3AD203B41FA5}">
                      <a16:colId xmlns:a16="http://schemas.microsoft.com/office/drawing/2014/main" xmlns="" val="677208597"/>
                    </a:ext>
                  </a:extLst>
                </a:gridCol>
                <a:gridCol w="1359140">
                  <a:extLst>
                    <a:ext uri="{9D8B030D-6E8A-4147-A177-3AD203B41FA5}">
                      <a16:colId xmlns:a16="http://schemas.microsoft.com/office/drawing/2014/main" xmlns="" val="4023140269"/>
                    </a:ext>
                  </a:extLst>
                </a:gridCol>
                <a:gridCol w="3235136">
                  <a:extLst>
                    <a:ext uri="{9D8B030D-6E8A-4147-A177-3AD203B41FA5}">
                      <a16:colId xmlns:a16="http://schemas.microsoft.com/office/drawing/2014/main" xmlns="" val="285830172"/>
                    </a:ext>
                  </a:extLst>
                </a:gridCol>
              </a:tblGrid>
              <a:tr h="500749">
                <a:tc>
                  <a:txBody>
                    <a:bodyPr/>
                    <a:lstStyle/>
                    <a:p>
                      <a:pPr algn="l"/>
                      <a:r>
                        <a:rPr lang="en-US" sz="1600" dirty="0">
                          <a:effectLst/>
                        </a:rPr>
                        <a:t>Sr.</a:t>
                      </a:r>
                      <a:endParaRPr lang="en-US" dirty="0">
                        <a:effectLst/>
                      </a:endParaRPr>
                    </a:p>
                  </a:txBody>
                  <a:tcPr marL="0" marR="0" marT="0" marB="0" anchor="b"/>
                </a:tc>
                <a:tc>
                  <a:txBody>
                    <a:bodyPr/>
                    <a:lstStyle/>
                    <a:p>
                      <a:pPr marL="76200" algn="l"/>
                      <a:r>
                        <a:rPr lang="en-US" sz="1600" dirty="0">
                          <a:effectLst/>
                        </a:rPr>
                        <a:t>Field Name</a:t>
                      </a:r>
                      <a:endParaRPr lang="en-US" dirty="0">
                        <a:effectLst/>
                      </a:endParaRPr>
                    </a:p>
                  </a:txBody>
                  <a:tcPr marL="0" marR="0" marT="0" marB="0" anchor="b"/>
                </a:tc>
                <a:tc>
                  <a:txBody>
                    <a:bodyPr/>
                    <a:lstStyle/>
                    <a:p>
                      <a:pPr marL="76200" algn="l"/>
                      <a:r>
                        <a:rPr lang="en-US" sz="1600" dirty="0">
                          <a:effectLst/>
                        </a:rPr>
                        <a:t>Data type(Size)</a:t>
                      </a:r>
                      <a:endParaRPr lang="en-US" dirty="0">
                        <a:effectLst/>
                      </a:endParaRPr>
                    </a:p>
                  </a:txBody>
                  <a:tcPr marL="0" marR="0" marT="0" marB="0" anchor="b"/>
                </a:tc>
                <a:tc>
                  <a:txBody>
                    <a:bodyPr/>
                    <a:lstStyle/>
                    <a:p>
                      <a:pPr marL="76200" algn="l"/>
                      <a:r>
                        <a:rPr lang="en-US" sz="1600" dirty="0">
                          <a:effectLst/>
                        </a:rPr>
                        <a:t>Constraints</a:t>
                      </a:r>
                      <a:endParaRPr lang="en-US" dirty="0">
                        <a:effectLst/>
                      </a:endParaRPr>
                    </a:p>
                  </a:txBody>
                  <a:tcPr marL="0" marR="0" marT="0" marB="0" anchor="b"/>
                </a:tc>
                <a:tc>
                  <a:txBody>
                    <a:bodyPr/>
                    <a:lstStyle/>
                    <a:p>
                      <a:pPr marL="76200" algn="l"/>
                      <a:r>
                        <a:rPr lang="en-US" sz="1600" dirty="0">
                          <a:effectLst/>
                        </a:rPr>
                        <a:t>Description</a:t>
                      </a:r>
                      <a:endParaRPr lang="en-US" dirty="0">
                        <a:effectLst/>
                      </a:endParaRPr>
                    </a:p>
                  </a:txBody>
                  <a:tcPr marL="0" marR="0" marT="0" marB="0" anchor="b"/>
                </a:tc>
                <a:extLst>
                  <a:ext uri="{0D108BD9-81ED-4DB2-BD59-A6C34878D82A}">
                    <a16:rowId xmlns:a16="http://schemas.microsoft.com/office/drawing/2014/main" xmlns="" val="2808340563"/>
                  </a:ext>
                </a:extLst>
              </a:tr>
              <a:tr h="312969">
                <a:tc>
                  <a:txBody>
                    <a:bodyPr/>
                    <a:lstStyle/>
                    <a:p>
                      <a:pPr marL="88900" algn="l"/>
                      <a:r>
                        <a:rPr lang="en-US" sz="1600" dirty="0">
                          <a:effectLst/>
                        </a:rPr>
                        <a:t>1.</a:t>
                      </a:r>
                      <a:endParaRPr lang="en-US" dirty="0">
                        <a:effectLst/>
                      </a:endParaRPr>
                    </a:p>
                  </a:txBody>
                  <a:tcPr marL="0" marR="0" marT="0" marB="0" anchor="b"/>
                </a:tc>
                <a:tc>
                  <a:txBody>
                    <a:bodyPr/>
                    <a:lstStyle/>
                    <a:p>
                      <a:pPr algn="l"/>
                      <a:r>
                        <a:rPr lang="en-US" sz="1600" dirty="0" err="1">
                          <a:effectLst/>
                        </a:rPr>
                        <a:t>Cust_id</a:t>
                      </a:r>
                      <a:endParaRPr lang="en-US" dirty="0" err="1">
                        <a:effectLst/>
                      </a:endParaRPr>
                    </a:p>
                  </a:txBody>
                  <a:tcPr marL="0" marR="0" marT="0" marB="0" anchor="ctr"/>
                </a:tc>
                <a:tc>
                  <a:txBody>
                    <a:bodyPr/>
                    <a:lstStyle/>
                    <a:p>
                      <a:pPr algn="l"/>
                      <a:r>
                        <a:rPr lang="en-US" sz="1600" dirty="0">
                          <a:effectLst/>
                        </a:rPr>
                        <a:t>int</a:t>
                      </a:r>
                      <a:endParaRPr lang="en-US" dirty="0">
                        <a:effectLst/>
                      </a:endParaRPr>
                    </a:p>
                  </a:txBody>
                  <a:tcPr marL="0" marR="0" marT="0" marB="0" anchor="ctr"/>
                </a:tc>
                <a:tc>
                  <a:txBody>
                    <a:bodyPr/>
                    <a:lstStyle/>
                    <a:p>
                      <a:pPr marL="76200" algn="l"/>
                      <a:r>
                        <a:rPr lang="en-US" sz="1600" dirty="0">
                          <a:effectLst/>
                        </a:rPr>
                        <a:t>Primary key</a:t>
                      </a:r>
                      <a:endParaRPr lang="en-US" dirty="0">
                        <a:effectLst/>
                      </a:endParaRPr>
                    </a:p>
                  </a:txBody>
                  <a:tcPr marL="0" marR="0" marT="0" marB="0" anchor="b"/>
                </a:tc>
                <a:tc>
                  <a:txBody>
                    <a:bodyPr/>
                    <a:lstStyle/>
                    <a:p>
                      <a:pPr marL="76200" algn="l"/>
                      <a:r>
                        <a:rPr lang="en-US" sz="1600" dirty="0">
                          <a:effectLst/>
                        </a:rPr>
                        <a:t>It is store customer id</a:t>
                      </a:r>
                      <a:endParaRPr lang="en-US" dirty="0">
                        <a:effectLst/>
                      </a:endParaRPr>
                    </a:p>
                  </a:txBody>
                  <a:tcPr marL="0" marR="0" marT="0" marB="0" anchor="b"/>
                </a:tc>
                <a:extLst>
                  <a:ext uri="{0D108BD9-81ED-4DB2-BD59-A6C34878D82A}">
                    <a16:rowId xmlns:a16="http://schemas.microsoft.com/office/drawing/2014/main" xmlns="" val="451320343"/>
                  </a:ext>
                </a:extLst>
              </a:tr>
              <a:tr h="239942">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extLst>
                  <a:ext uri="{0D108BD9-81ED-4DB2-BD59-A6C34878D82A}">
                    <a16:rowId xmlns:a16="http://schemas.microsoft.com/office/drawing/2014/main" xmlns="" val="2422048081"/>
                  </a:ext>
                </a:extLst>
              </a:tr>
              <a:tr h="302536">
                <a:tc>
                  <a:txBody>
                    <a:bodyPr/>
                    <a:lstStyle/>
                    <a:p>
                      <a:pPr marL="88900" algn="l"/>
                      <a:r>
                        <a:rPr lang="en-US" sz="1600" dirty="0">
                          <a:effectLst/>
                        </a:rPr>
                        <a:t>2.</a:t>
                      </a:r>
                      <a:endParaRPr lang="en-US" dirty="0">
                        <a:effectLst/>
                      </a:endParaRPr>
                    </a:p>
                  </a:txBody>
                  <a:tcPr marL="0" marR="0" marT="0" marB="0" anchor="b"/>
                </a:tc>
                <a:tc>
                  <a:txBody>
                    <a:bodyPr/>
                    <a:lstStyle/>
                    <a:p>
                      <a:pPr algn="l"/>
                      <a:r>
                        <a:rPr lang="en-US" sz="1350" dirty="0">
                          <a:effectLst/>
                        </a:rPr>
                        <a:t>address</a:t>
                      </a:r>
                      <a:endParaRPr lang="en-US" dirty="0">
                        <a:effectLst/>
                      </a:endParaRPr>
                    </a:p>
                  </a:txBody>
                  <a:tcPr marL="0" marR="0" marT="0" marB="0" anchor="ctr"/>
                </a:tc>
                <a:tc>
                  <a:txBody>
                    <a:bodyPr/>
                    <a:lstStyle/>
                    <a:p>
                      <a:pPr algn="l"/>
                      <a:r>
                        <a:rPr lang="en-US" sz="1350" dirty="0">
                          <a:effectLst/>
                        </a:rPr>
                        <a:t>Varchar(255)</a:t>
                      </a:r>
                      <a:endParaRPr lang="en-US" dirty="0">
                        <a:effectLst/>
                      </a:endParaRPr>
                    </a:p>
                  </a:txBody>
                  <a:tcPr marL="0" marR="0" marT="0" marB="0" anchor="ctr"/>
                </a:tc>
                <a:tc>
                  <a:txBody>
                    <a:bodyPr/>
                    <a:lstStyle/>
                    <a:p>
                      <a:pPr marL="76200" algn="l"/>
                      <a:r>
                        <a:rPr lang="en-US" sz="1600" dirty="0">
                          <a:effectLst/>
                        </a:rPr>
                        <a:t>Null</a:t>
                      </a:r>
                      <a:endParaRPr lang="en-US" dirty="0">
                        <a:effectLst/>
                      </a:endParaRPr>
                    </a:p>
                  </a:txBody>
                  <a:tcPr marL="0" marR="0" marT="0" marB="0" anchor="b"/>
                </a:tc>
                <a:tc>
                  <a:txBody>
                    <a:bodyPr/>
                    <a:lstStyle/>
                    <a:p>
                      <a:pPr marL="76200" algn="l"/>
                      <a:r>
                        <a:rPr lang="en-US" sz="1600" dirty="0">
                          <a:effectLst/>
                        </a:rPr>
                        <a:t>It is store address of User</a:t>
                      </a:r>
                      <a:endParaRPr lang="en-US" dirty="0">
                        <a:effectLst/>
                      </a:endParaRPr>
                    </a:p>
                  </a:txBody>
                  <a:tcPr marL="0" marR="0" marT="0" marB="0" anchor="b"/>
                </a:tc>
                <a:extLst>
                  <a:ext uri="{0D108BD9-81ED-4DB2-BD59-A6C34878D82A}">
                    <a16:rowId xmlns:a16="http://schemas.microsoft.com/office/drawing/2014/main" xmlns="" val="1893871195"/>
                  </a:ext>
                </a:extLst>
              </a:tr>
              <a:tr h="239942">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extLst>
                  <a:ext uri="{0D108BD9-81ED-4DB2-BD59-A6C34878D82A}">
                    <a16:rowId xmlns:a16="http://schemas.microsoft.com/office/drawing/2014/main" xmlns="" val="2587249059"/>
                  </a:ext>
                </a:extLst>
              </a:tr>
              <a:tr h="312969">
                <a:tc>
                  <a:txBody>
                    <a:bodyPr/>
                    <a:lstStyle/>
                    <a:p>
                      <a:pPr marL="88900" algn="l"/>
                      <a:r>
                        <a:rPr lang="en-US" sz="1600" dirty="0">
                          <a:effectLst/>
                        </a:rPr>
                        <a:t>3.</a:t>
                      </a:r>
                      <a:endParaRPr lang="en-US" dirty="0">
                        <a:effectLst/>
                      </a:endParaRPr>
                    </a:p>
                  </a:txBody>
                  <a:tcPr marL="0" marR="0" marT="0" marB="0" anchor="b"/>
                </a:tc>
                <a:tc>
                  <a:txBody>
                    <a:bodyPr/>
                    <a:lstStyle/>
                    <a:p>
                      <a:pPr algn="l"/>
                      <a:r>
                        <a:rPr lang="en-US" sz="1350" dirty="0">
                          <a:effectLst/>
                        </a:rPr>
                        <a:t>contact</a:t>
                      </a:r>
                      <a:endParaRPr lang="en-US" dirty="0">
                        <a:effectLst/>
                      </a:endParaRPr>
                    </a:p>
                  </a:txBody>
                  <a:tcPr marL="0" marR="0" marT="0" marB="0" anchor="ctr"/>
                </a:tc>
                <a:tc>
                  <a:txBody>
                    <a:bodyPr/>
                    <a:lstStyle/>
                    <a:p>
                      <a:pPr algn="l"/>
                      <a:r>
                        <a:rPr lang="en-US" sz="1350" dirty="0">
                          <a:effectLst/>
                        </a:rPr>
                        <a:t>Varchar(255)</a:t>
                      </a:r>
                      <a:endParaRPr lang="en-US" dirty="0">
                        <a:effectLst/>
                      </a:endParaRPr>
                    </a:p>
                  </a:txBody>
                  <a:tcPr marL="0" marR="0" marT="0" marB="0" anchor="ctr"/>
                </a:tc>
                <a:tc>
                  <a:txBody>
                    <a:bodyPr/>
                    <a:lstStyle/>
                    <a:p>
                      <a:pPr marL="76200" algn="l"/>
                      <a:r>
                        <a:rPr lang="en-US" sz="1600" dirty="0">
                          <a:effectLst/>
                        </a:rPr>
                        <a:t>null</a:t>
                      </a:r>
                      <a:endParaRPr lang="en-US" dirty="0">
                        <a:effectLst/>
                      </a:endParaRPr>
                    </a:p>
                  </a:txBody>
                  <a:tcPr marL="0" marR="0" marT="0" marB="0" anchor="b"/>
                </a:tc>
                <a:tc>
                  <a:txBody>
                    <a:bodyPr/>
                    <a:lstStyle/>
                    <a:p>
                      <a:pPr marL="76200" algn="l"/>
                      <a:r>
                        <a:rPr lang="en-US" sz="1600" dirty="0">
                          <a:effectLst/>
                        </a:rPr>
                        <a:t>It is store contact of customer</a:t>
                      </a:r>
                      <a:endParaRPr lang="en-US" dirty="0">
                        <a:effectLst/>
                      </a:endParaRPr>
                    </a:p>
                  </a:txBody>
                  <a:tcPr marL="0" marR="0" marT="0" marB="0" anchor="b"/>
                </a:tc>
                <a:extLst>
                  <a:ext uri="{0D108BD9-81ED-4DB2-BD59-A6C34878D82A}">
                    <a16:rowId xmlns:a16="http://schemas.microsoft.com/office/drawing/2014/main" xmlns="" val="1817821998"/>
                  </a:ext>
                </a:extLst>
              </a:tr>
              <a:tr h="239942">
                <a:tc>
                  <a:txBody>
                    <a:bodyPr/>
                    <a:lstStyle/>
                    <a:p>
                      <a:pPr algn="l"/>
                      <a:endParaRPr lang="en-US" dirty="0">
                        <a:effectLst/>
                      </a:endParaRPr>
                    </a:p>
                  </a:txBody>
                  <a:tcPr marL="0" marR="0" marT="0" marB="0" anchor="b"/>
                </a:tc>
                <a:tc>
                  <a:txBody>
                    <a:bodyPr/>
                    <a:lstStyle/>
                    <a:p>
                      <a:pPr algn="l"/>
                      <a:r>
                        <a:rPr lang="en-US" sz="250" dirty="0" err="1">
                          <a:effectLst/>
                        </a:rPr>
                        <a:t>conta</a:t>
                      </a:r>
                      <a:endParaRPr lang="en-US" dirty="0" err="1">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extLst>
                  <a:ext uri="{0D108BD9-81ED-4DB2-BD59-A6C34878D82A}">
                    <a16:rowId xmlns:a16="http://schemas.microsoft.com/office/drawing/2014/main" xmlns="" val="497368751"/>
                  </a:ext>
                </a:extLst>
              </a:tr>
              <a:tr h="292104">
                <a:tc>
                  <a:txBody>
                    <a:bodyPr/>
                    <a:lstStyle/>
                    <a:p>
                      <a:pPr marL="88900" algn="l"/>
                      <a:r>
                        <a:rPr lang="en-US" sz="1600" dirty="0">
                          <a:effectLst/>
                        </a:rPr>
                        <a:t>4.</a:t>
                      </a:r>
                      <a:endParaRPr lang="en-US" dirty="0">
                        <a:effectLst/>
                      </a:endParaRPr>
                    </a:p>
                  </a:txBody>
                  <a:tcPr marL="0" marR="0" marT="0" marB="0" anchor="b"/>
                </a:tc>
                <a:tc>
                  <a:txBody>
                    <a:bodyPr/>
                    <a:lstStyle/>
                    <a:p>
                      <a:pPr algn="l"/>
                      <a:r>
                        <a:rPr lang="en-US" sz="1350" dirty="0">
                          <a:effectLst/>
                        </a:rPr>
                        <a:t>Gstin </a:t>
                      </a:r>
                      <a:endParaRPr lang="en-US">
                        <a:effectLst/>
                      </a:endParaRPr>
                    </a:p>
                  </a:txBody>
                  <a:tcPr marL="0" marR="0" marT="0" marB="0" anchor="ctr"/>
                </a:tc>
                <a:tc>
                  <a:txBody>
                    <a:bodyPr/>
                    <a:lstStyle/>
                    <a:p>
                      <a:pPr algn="l"/>
                      <a:r>
                        <a:rPr lang="en-US" sz="1350" dirty="0">
                          <a:effectLst/>
                        </a:rPr>
                        <a:t>Varchar(255)</a:t>
                      </a:r>
                      <a:endParaRPr lang="en-US" dirty="0">
                        <a:effectLst/>
                      </a:endParaRPr>
                    </a:p>
                  </a:txBody>
                  <a:tcPr marL="0" marR="0" marT="0" marB="0" anchor="ctr"/>
                </a:tc>
                <a:tc>
                  <a:txBody>
                    <a:bodyPr/>
                    <a:lstStyle/>
                    <a:p>
                      <a:pPr marL="76200" algn="l"/>
                      <a:r>
                        <a:rPr lang="en-US" sz="1600" dirty="0">
                          <a:effectLst/>
                        </a:rPr>
                        <a:t>null</a:t>
                      </a:r>
                      <a:endParaRPr lang="en-US" dirty="0">
                        <a:effectLst/>
                      </a:endParaRPr>
                    </a:p>
                  </a:txBody>
                  <a:tcPr marL="0" marR="0" marT="0" marB="0" anchor="b"/>
                </a:tc>
                <a:tc>
                  <a:txBody>
                    <a:bodyPr/>
                    <a:lstStyle/>
                    <a:p>
                      <a:pPr marL="76200" algn="l"/>
                      <a:r>
                        <a:rPr lang="en-US" sz="1600" dirty="0">
                          <a:effectLst/>
                        </a:rPr>
                        <a:t>It is store </a:t>
                      </a:r>
                      <a:r>
                        <a:rPr lang="en-US" sz="1600" dirty="0" err="1">
                          <a:effectLst/>
                        </a:rPr>
                        <a:t>gstno</a:t>
                      </a:r>
                      <a:endParaRPr lang="en-US" dirty="0" err="1">
                        <a:effectLst/>
                      </a:endParaRPr>
                    </a:p>
                  </a:txBody>
                  <a:tcPr marL="0" marR="0" marT="0" marB="0" anchor="b"/>
                </a:tc>
                <a:extLst>
                  <a:ext uri="{0D108BD9-81ED-4DB2-BD59-A6C34878D82A}">
                    <a16:rowId xmlns:a16="http://schemas.microsoft.com/office/drawing/2014/main" xmlns="" val="1043993250"/>
                  </a:ext>
                </a:extLst>
              </a:tr>
              <a:tr h="239942">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extLst>
                  <a:ext uri="{0D108BD9-81ED-4DB2-BD59-A6C34878D82A}">
                    <a16:rowId xmlns:a16="http://schemas.microsoft.com/office/drawing/2014/main" xmlns="" val="123461930"/>
                  </a:ext>
                </a:extLst>
              </a:tr>
              <a:tr h="302536">
                <a:tc>
                  <a:txBody>
                    <a:bodyPr/>
                    <a:lstStyle/>
                    <a:p>
                      <a:pPr marL="88900" algn="l"/>
                      <a:r>
                        <a:rPr lang="en-US" sz="1600" dirty="0">
                          <a:effectLst/>
                        </a:rPr>
                        <a:t>5.</a:t>
                      </a:r>
                      <a:endParaRPr lang="en-US" dirty="0">
                        <a:effectLst/>
                      </a:endParaRPr>
                    </a:p>
                  </a:txBody>
                  <a:tcPr marL="0" marR="0" marT="0" marB="0" anchor="b"/>
                </a:tc>
                <a:tc>
                  <a:txBody>
                    <a:bodyPr/>
                    <a:lstStyle/>
                    <a:p>
                      <a:pPr algn="l"/>
                      <a:r>
                        <a:rPr lang="en-US" sz="1350" dirty="0">
                          <a:effectLst/>
                        </a:rPr>
                        <a:t>name</a:t>
                      </a:r>
                      <a:endParaRPr lang="en-US" dirty="0">
                        <a:effectLst/>
                      </a:endParaRPr>
                    </a:p>
                  </a:txBody>
                  <a:tcPr marL="0" marR="0" marT="0" marB="0" anchor="ctr"/>
                </a:tc>
                <a:tc>
                  <a:txBody>
                    <a:bodyPr/>
                    <a:lstStyle/>
                    <a:p>
                      <a:pPr algn="l"/>
                      <a:r>
                        <a:rPr lang="en-US" sz="1350" dirty="0">
                          <a:effectLst/>
                        </a:rPr>
                        <a:t>Varchar(255)</a:t>
                      </a:r>
                      <a:endParaRPr lang="en-US" dirty="0">
                        <a:effectLst/>
                      </a:endParaRPr>
                    </a:p>
                  </a:txBody>
                  <a:tcPr marL="0" marR="0" marT="0" marB="0" anchor="ctr"/>
                </a:tc>
                <a:tc>
                  <a:txBody>
                    <a:bodyPr/>
                    <a:lstStyle/>
                    <a:p>
                      <a:pPr marL="76200" algn="l"/>
                      <a:r>
                        <a:rPr lang="en-US" sz="1600" dirty="0">
                          <a:effectLst/>
                        </a:rPr>
                        <a:t>null</a:t>
                      </a:r>
                      <a:endParaRPr lang="en-US" dirty="0">
                        <a:effectLst/>
                      </a:endParaRPr>
                    </a:p>
                  </a:txBody>
                  <a:tcPr marL="0" marR="0" marT="0" marB="0" anchor="b"/>
                </a:tc>
                <a:tc>
                  <a:txBody>
                    <a:bodyPr/>
                    <a:lstStyle/>
                    <a:p>
                      <a:pPr marL="76200" algn="l"/>
                      <a:r>
                        <a:rPr lang="en-US" sz="1600" dirty="0">
                          <a:effectLst/>
                        </a:rPr>
                        <a:t>It is store full name of customer</a:t>
                      </a:r>
                      <a:endParaRPr lang="en-US" dirty="0">
                        <a:effectLst/>
                      </a:endParaRPr>
                    </a:p>
                  </a:txBody>
                  <a:tcPr marL="0" marR="0" marT="0" marB="0" anchor="b"/>
                </a:tc>
                <a:extLst>
                  <a:ext uri="{0D108BD9-81ED-4DB2-BD59-A6C34878D82A}">
                    <a16:rowId xmlns:a16="http://schemas.microsoft.com/office/drawing/2014/main" xmlns="" val="2814335000"/>
                  </a:ext>
                </a:extLst>
              </a:tr>
              <a:tr h="239942">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r>
                        <a:rPr lang="en-US" sz="250" dirty="0">
                          <a:effectLst/>
                        </a:rPr>
                        <a:t>null</a:t>
                      </a:r>
                      <a:endParaRPr lang="en-US" dirty="0">
                        <a:effectLst/>
                      </a:endParaRPr>
                    </a:p>
                  </a:txBody>
                  <a:tcPr marL="0" marR="0" marT="0" marB="0" anchor="b"/>
                </a:tc>
                <a:tc>
                  <a:txBody>
                    <a:bodyPr/>
                    <a:lstStyle/>
                    <a:p>
                      <a:pPr algn="l"/>
                      <a:endParaRPr lang="en-US" dirty="0">
                        <a:effectLst/>
                      </a:endParaRPr>
                    </a:p>
                  </a:txBody>
                  <a:tcPr marL="0" marR="0" marT="0" marB="0" anchor="b"/>
                </a:tc>
                <a:extLst>
                  <a:ext uri="{0D108BD9-81ED-4DB2-BD59-A6C34878D82A}">
                    <a16:rowId xmlns:a16="http://schemas.microsoft.com/office/drawing/2014/main" xmlns="" val="833674245"/>
                  </a:ext>
                </a:extLst>
              </a:tr>
              <a:tr h="302536">
                <a:tc>
                  <a:txBody>
                    <a:bodyPr/>
                    <a:lstStyle/>
                    <a:p>
                      <a:pPr marL="88900" algn="l"/>
                      <a:r>
                        <a:rPr lang="en-US" sz="1600" dirty="0">
                          <a:effectLst/>
                        </a:rPr>
                        <a:t>6.</a:t>
                      </a:r>
                      <a:endParaRPr lang="en-US" dirty="0">
                        <a:effectLst/>
                      </a:endParaRPr>
                    </a:p>
                  </a:txBody>
                  <a:tcPr marL="0" marR="0" marT="0" marB="0" anchor="b"/>
                </a:tc>
                <a:tc>
                  <a:txBody>
                    <a:bodyPr/>
                    <a:lstStyle/>
                    <a:p>
                      <a:pPr algn="l"/>
                      <a:r>
                        <a:rPr lang="en-US" sz="1350" dirty="0" err="1">
                          <a:effectLst/>
                        </a:rPr>
                        <a:t>Login_id</a:t>
                      </a:r>
                      <a:endParaRPr lang="en-US" dirty="0" err="1">
                        <a:effectLst/>
                      </a:endParaRPr>
                    </a:p>
                  </a:txBody>
                  <a:tcPr marL="0" marR="0" marT="0" marB="0" anchor="ctr"/>
                </a:tc>
                <a:tc>
                  <a:txBody>
                    <a:bodyPr/>
                    <a:lstStyle/>
                    <a:p>
                      <a:pPr algn="l"/>
                      <a:r>
                        <a:rPr lang="en-US" sz="1350" dirty="0">
                          <a:effectLst/>
                        </a:rPr>
                        <a:t>int</a:t>
                      </a:r>
                      <a:endParaRPr lang="en-US" dirty="0">
                        <a:effectLst/>
                      </a:endParaRPr>
                    </a:p>
                  </a:txBody>
                  <a:tcPr marL="0" marR="0" marT="0" marB="0" anchor="ctr"/>
                </a:tc>
                <a:tc>
                  <a:txBody>
                    <a:bodyPr/>
                    <a:lstStyle/>
                    <a:p>
                      <a:pPr marL="76200" algn="l"/>
                      <a:r>
                        <a:rPr lang="en-US" sz="1600" dirty="0">
                          <a:effectLst/>
                        </a:rPr>
                        <a:t>Foreign key</a:t>
                      </a:r>
                      <a:endParaRPr lang="en-US" dirty="0">
                        <a:effectLst/>
                      </a:endParaRPr>
                    </a:p>
                  </a:txBody>
                  <a:tcPr marL="0" marR="0" marT="0" marB="0" anchor="b"/>
                </a:tc>
                <a:tc>
                  <a:txBody>
                    <a:bodyPr/>
                    <a:lstStyle/>
                    <a:p>
                      <a:pPr marL="76200" algn="l"/>
                      <a:r>
                        <a:rPr lang="en-US" sz="1600" dirty="0">
                          <a:effectLst/>
                        </a:rPr>
                        <a:t>It is store login id</a:t>
                      </a:r>
                      <a:endParaRPr lang="en-US" dirty="0">
                        <a:effectLst/>
                      </a:endParaRPr>
                    </a:p>
                  </a:txBody>
                  <a:tcPr marL="0" marR="0" marT="0" marB="0" anchor="b"/>
                </a:tc>
                <a:extLst>
                  <a:ext uri="{0D108BD9-81ED-4DB2-BD59-A6C34878D82A}">
                    <a16:rowId xmlns:a16="http://schemas.microsoft.com/office/drawing/2014/main" xmlns="" val="117566235"/>
                  </a:ext>
                </a:extLst>
              </a:tr>
            </a:tbl>
          </a:graphicData>
        </a:graphic>
      </p:graphicFrame>
    </p:spTree>
    <p:extLst>
      <p:ext uri="{BB962C8B-B14F-4D97-AF65-F5344CB8AC3E}">
        <p14:creationId xmlns:p14="http://schemas.microsoft.com/office/powerpoint/2010/main" xmlns="" val="41707837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Booking Table</a:t>
            </a:r>
          </a:p>
        </p:txBody>
      </p:sp>
      <p:graphicFrame>
        <p:nvGraphicFramePr>
          <p:cNvPr id="3" name="Table 2">
            <a:extLst>
              <a:ext uri="{FF2B5EF4-FFF2-40B4-BE49-F238E27FC236}">
                <a16:creationId xmlns:a16="http://schemas.microsoft.com/office/drawing/2014/main" xmlns="" id="{FC7C9057-EF61-DFAA-A9CD-426B52FDBEBA}"/>
              </a:ext>
            </a:extLst>
          </p:cNvPr>
          <p:cNvGraphicFramePr>
            <a:graphicFrameLocks noGrp="1"/>
          </p:cNvGraphicFramePr>
          <p:nvPr>
            <p:extLst>
              <p:ext uri="{D42A27DB-BD31-4B8C-83A1-F6EECF244321}">
                <p14:modId xmlns:p14="http://schemas.microsoft.com/office/powerpoint/2010/main" xmlns="" val="374438922"/>
              </p:ext>
            </p:extLst>
          </p:nvPr>
        </p:nvGraphicFramePr>
        <p:xfrm>
          <a:off x="540139" y="1662718"/>
          <a:ext cx="7837134" cy="2989968"/>
        </p:xfrm>
        <a:graphic>
          <a:graphicData uri="http://schemas.openxmlformats.org/drawingml/2006/table">
            <a:tbl>
              <a:tblPr firstRow="1" bandRow="1">
                <a:tableStyleId>{5C22544A-7EE6-4342-B048-85BDC9FD1C3A}</a:tableStyleId>
              </a:tblPr>
              <a:tblGrid>
                <a:gridCol w="544509">
                  <a:extLst>
                    <a:ext uri="{9D8B030D-6E8A-4147-A177-3AD203B41FA5}">
                      <a16:colId xmlns:a16="http://schemas.microsoft.com/office/drawing/2014/main" xmlns="" val="3391007474"/>
                    </a:ext>
                  </a:extLst>
                </a:gridCol>
                <a:gridCol w="1748588">
                  <a:extLst>
                    <a:ext uri="{9D8B030D-6E8A-4147-A177-3AD203B41FA5}">
                      <a16:colId xmlns:a16="http://schemas.microsoft.com/office/drawing/2014/main" xmlns="" val="2501875244"/>
                    </a:ext>
                  </a:extLst>
                </a:gridCol>
                <a:gridCol w="971031">
                  <a:extLst>
                    <a:ext uri="{9D8B030D-6E8A-4147-A177-3AD203B41FA5}">
                      <a16:colId xmlns:a16="http://schemas.microsoft.com/office/drawing/2014/main" xmlns="" val="2442722241"/>
                    </a:ext>
                  </a:extLst>
                </a:gridCol>
                <a:gridCol w="1626202">
                  <a:extLst>
                    <a:ext uri="{9D8B030D-6E8A-4147-A177-3AD203B41FA5}">
                      <a16:colId xmlns:a16="http://schemas.microsoft.com/office/drawing/2014/main" xmlns="" val="3801390684"/>
                    </a:ext>
                  </a:extLst>
                </a:gridCol>
                <a:gridCol w="2946804">
                  <a:extLst>
                    <a:ext uri="{9D8B030D-6E8A-4147-A177-3AD203B41FA5}">
                      <a16:colId xmlns:a16="http://schemas.microsoft.com/office/drawing/2014/main" xmlns="" val="762349545"/>
                    </a:ext>
                  </a:extLst>
                </a:gridCol>
              </a:tblGrid>
              <a:tr h="885810">
                <a:tc>
                  <a:txBody>
                    <a:bodyPr/>
                    <a:lstStyle/>
                    <a:p>
                      <a:pPr algn="ctr"/>
                      <a:r>
                        <a:rPr lang="en-US" sz="1600" dirty="0">
                          <a:effectLst/>
                        </a:rPr>
                        <a:t>Sr.</a:t>
                      </a:r>
                      <a:endParaRPr lang="en-US" dirty="0">
                        <a:effectLst/>
                      </a:endParaRPr>
                    </a:p>
                  </a:txBody>
                  <a:tcPr marL="0" marR="0" marT="0" marB="0" anchor="ctr"/>
                </a:tc>
                <a:tc>
                  <a:txBody>
                    <a:bodyPr/>
                    <a:lstStyle/>
                    <a:p>
                      <a:pPr marL="76200" algn="ctr"/>
                      <a:r>
                        <a:rPr lang="en-US" sz="1600" dirty="0">
                          <a:effectLst/>
                        </a:rPr>
                        <a:t>Field Name</a:t>
                      </a:r>
                      <a:endParaRPr lang="en-US" dirty="0">
                        <a:effectLst/>
                      </a:endParaRPr>
                    </a:p>
                  </a:txBody>
                  <a:tcPr marL="0" marR="0" marT="0" marB="0" anchor="ctr"/>
                </a:tc>
                <a:tc>
                  <a:txBody>
                    <a:bodyPr/>
                    <a:lstStyle/>
                    <a:p>
                      <a:pPr marL="76200" algn="ctr"/>
                      <a:r>
                        <a:rPr lang="en-US" sz="1600" dirty="0">
                          <a:effectLst/>
                        </a:rPr>
                        <a:t>Data type</a:t>
                      </a:r>
                      <a:endParaRPr lang="en-US" dirty="0">
                        <a:effectLst/>
                      </a:endParaRPr>
                    </a:p>
                    <a:p>
                      <a:pPr marL="76200" lvl="0" algn="ctr">
                        <a:buNone/>
                      </a:pPr>
                      <a:r>
                        <a:rPr lang="en-US" sz="1600" dirty="0">
                          <a:effectLst/>
                        </a:rPr>
                        <a:t>(Size)</a:t>
                      </a:r>
                      <a:endParaRPr lang="en-US" dirty="0">
                        <a:effectLst/>
                      </a:endParaRPr>
                    </a:p>
                  </a:txBody>
                  <a:tcPr marL="0" marR="0" marT="0" marB="0" anchor="ctr"/>
                </a:tc>
                <a:tc>
                  <a:txBody>
                    <a:bodyPr/>
                    <a:lstStyle/>
                    <a:p>
                      <a:pPr marL="76200" algn="ctr"/>
                      <a:r>
                        <a:rPr lang="en-US" sz="1600" dirty="0">
                          <a:effectLst/>
                        </a:rPr>
                        <a:t>Constraints</a:t>
                      </a:r>
                      <a:endParaRPr lang="en-US" dirty="0">
                        <a:effectLst/>
                      </a:endParaRPr>
                    </a:p>
                  </a:txBody>
                  <a:tcPr marL="0" marR="0" marT="0" marB="0" anchor="ctr"/>
                </a:tc>
                <a:tc>
                  <a:txBody>
                    <a:bodyPr/>
                    <a:lstStyle/>
                    <a:p>
                      <a:pPr marL="76200" algn="ctr"/>
                      <a:r>
                        <a:rPr lang="en-US" sz="1600" dirty="0">
                          <a:effectLst/>
                        </a:rPr>
                        <a:t>Description</a:t>
                      </a:r>
                      <a:endParaRPr lang="en-US" dirty="0">
                        <a:effectLst/>
                      </a:endParaRPr>
                    </a:p>
                  </a:txBody>
                  <a:tcPr marL="0" marR="0" marT="0" marB="0" anchor="ctr"/>
                </a:tc>
                <a:extLst>
                  <a:ext uri="{0D108BD9-81ED-4DB2-BD59-A6C34878D82A}">
                    <a16:rowId xmlns:a16="http://schemas.microsoft.com/office/drawing/2014/main" xmlns="" val="406706849"/>
                  </a:ext>
                </a:extLst>
              </a:tr>
              <a:tr h="369088">
                <a:tc>
                  <a:txBody>
                    <a:bodyPr/>
                    <a:lstStyle/>
                    <a:p>
                      <a:pPr marL="88900" algn="l"/>
                      <a:r>
                        <a:rPr lang="en-US" sz="1600" dirty="0">
                          <a:effectLst/>
                        </a:rPr>
                        <a:t>1</a:t>
                      </a:r>
                      <a:endParaRPr lang="en-US" dirty="0">
                        <a:effectLst/>
                      </a:endParaRPr>
                    </a:p>
                  </a:txBody>
                  <a:tcPr marL="0" marR="0" marT="0" marB="0" anchor="ctr"/>
                </a:tc>
                <a:tc>
                  <a:txBody>
                    <a:bodyPr/>
                    <a:lstStyle/>
                    <a:p>
                      <a:pPr algn="l"/>
                      <a:r>
                        <a:rPr lang="en-US" sz="1350" dirty="0" err="1">
                          <a:effectLst/>
                        </a:rPr>
                        <a:t>booking_id</a:t>
                      </a:r>
                      <a:r>
                        <a:rPr lang="en-US" sz="1350" dirty="0">
                          <a:effectLst/>
                        </a:rPr>
                        <a:t> (Primary)</a:t>
                      </a:r>
                      <a:endParaRPr lang="en-US" dirty="0">
                        <a:effectLst/>
                      </a:endParaRPr>
                    </a:p>
                  </a:txBody>
                  <a:tcPr marL="0" marR="0" marT="0" marB="0" anchor="ctr"/>
                </a:tc>
                <a:tc>
                  <a:txBody>
                    <a:bodyPr/>
                    <a:lstStyle/>
                    <a:p>
                      <a:pPr algn="l"/>
                      <a:r>
                        <a:rPr lang="en-US" sz="1350" dirty="0">
                          <a:effectLst/>
                        </a:rPr>
                        <a:t>int(11)</a:t>
                      </a:r>
                      <a:endParaRPr lang="en-US" dirty="0">
                        <a:effectLst/>
                      </a:endParaRPr>
                    </a:p>
                  </a:txBody>
                  <a:tcPr marL="0" marR="0" marT="0" marB="0" anchor="ctr"/>
                </a:tc>
                <a:tc>
                  <a:txBody>
                    <a:bodyPr/>
                    <a:lstStyle/>
                    <a:p>
                      <a:pPr marL="76200" algn="l"/>
                      <a:r>
                        <a:rPr lang="en-US" sz="1600" dirty="0">
                          <a:effectLst/>
                        </a:rPr>
                        <a:t>Primary Key</a:t>
                      </a:r>
                      <a:endParaRPr lang="en-US" dirty="0">
                        <a:effectLst/>
                      </a:endParaRPr>
                    </a:p>
                  </a:txBody>
                  <a:tcPr marL="0" marR="0" marT="0" marB="0" anchor="ctr"/>
                </a:tc>
                <a:tc>
                  <a:txBody>
                    <a:bodyPr/>
                    <a:lstStyle/>
                    <a:p>
                      <a:pPr marL="76200" algn="l"/>
                      <a:r>
                        <a:rPr lang="en-US" sz="1600" dirty="0">
                          <a:effectLst/>
                        </a:rPr>
                        <a:t>It is used to store booking id</a:t>
                      </a:r>
                      <a:endParaRPr lang="en-US" dirty="0">
                        <a:effectLst/>
                      </a:endParaRPr>
                    </a:p>
                  </a:txBody>
                  <a:tcPr marL="0" marR="0" marT="0" marB="0" anchor="ctr"/>
                </a:tc>
                <a:extLst>
                  <a:ext uri="{0D108BD9-81ED-4DB2-BD59-A6C34878D82A}">
                    <a16:rowId xmlns:a16="http://schemas.microsoft.com/office/drawing/2014/main" xmlns="" val="2620795084"/>
                  </a:ext>
                </a:extLst>
              </a:tr>
              <a:tr h="279670">
                <a:tc>
                  <a:txBody>
                    <a:bodyPr/>
                    <a:lstStyle/>
                    <a:p>
                      <a:pPr algn="l"/>
                      <a:endParaRPr lang="en-US" dirty="0">
                        <a:effectLst/>
                      </a:endParaRPr>
                    </a:p>
                  </a:txBody>
                  <a:tcPr marL="0" marR="0" marT="0" marB="0" anchor="ctr"/>
                </a:tc>
                <a:tc>
                  <a:txBody>
                    <a:bodyPr/>
                    <a:lstStyle/>
                    <a:p>
                      <a:pPr algn="l"/>
                      <a:endParaRPr lang="en-US" dirty="0">
                        <a:effectLst/>
                      </a:endParaRPr>
                    </a:p>
                  </a:txBody>
                  <a:tcPr marL="0" marR="0" marT="0" marB="0" anchor="ctr"/>
                </a:tc>
                <a:tc>
                  <a:txBody>
                    <a:bodyPr/>
                    <a:lstStyle/>
                    <a:p>
                      <a:pPr algn="l"/>
                      <a:endParaRPr lang="en-US" dirty="0">
                        <a:effectLst/>
                      </a:endParaRPr>
                    </a:p>
                  </a:txBody>
                  <a:tcPr marL="0" marR="0" marT="0" marB="0" anchor="ctr"/>
                </a:tc>
                <a:tc>
                  <a:txBody>
                    <a:bodyPr/>
                    <a:lstStyle/>
                    <a:p>
                      <a:pPr algn="l"/>
                      <a:endParaRPr lang="en-US" dirty="0">
                        <a:effectLst/>
                      </a:endParaRPr>
                    </a:p>
                  </a:txBody>
                  <a:tcPr marL="0" marR="0" marT="0" marB="0" anchor="ctr"/>
                </a:tc>
                <a:tc>
                  <a:txBody>
                    <a:bodyPr/>
                    <a:lstStyle/>
                    <a:p>
                      <a:pPr algn="l"/>
                      <a:endParaRPr lang="en-US" dirty="0">
                        <a:effectLst/>
                      </a:endParaRPr>
                    </a:p>
                  </a:txBody>
                  <a:tcPr marL="0" marR="0" marT="0" marB="0" anchor="ctr"/>
                </a:tc>
                <a:extLst>
                  <a:ext uri="{0D108BD9-81ED-4DB2-BD59-A6C34878D82A}">
                    <a16:rowId xmlns:a16="http://schemas.microsoft.com/office/drawing/2014/main" xmlns="" val="2839058165"/>
                  </a:ext>
                </a:extLst>
              </a:tr>
              <a:tr h="590540">
                <a:tc>
                  <a:txBody>
                    <a:bodyPr/>
                    <a:lstStyle/>
                    <a:p>
                      <a:pPr marL="88900" algn="l"/>
                      <a:r>
                        <a:rPr lang="en-US" sz="1600" dirty="0">
                          <a:effectLst/>
                        </a:rPr>
                        <a:t>2</a:t>
                      </a:r>
                      <a:endParaRPr lang="en-US" dirty="0">
                        <a:effectLst/>
                      </a:endParaRPr>
                    </a:p>
                  </a:txBody>
                  <a:tcPr marL="0" marR="0" marT="0" marB="0" anchor="ctr"/>
                </a:tc>
                <a:tc>
                  <a:txBody>
                    <a:bodyPr/>
                    <a:lstStyle/>
                    <a:p>
                      <a:pPr algn="l"/>
                      <a:r>
                        <a:rPr lang="en-US" sz="1350" dirty="0" err="1">
                          <a:effectLst/>
                        </a:rPr>
                        <a:t>order_id</a:t>
                      </a:r>
                      <a:endParaRPr lang="en-US" dirty="0" err="1">
                        <a:effectLst/>
                      </a:endParaRPr>
                    </a:p>
                  </a:txBody>
                  <a:tcPr marL="0" marR="0" marT="0" marB="0" anchor="ctr"/>
                </a:tc>
                <a:tc>
                  <a:txBody>
                    <a:bodyPr/>
                    <a:lstStyle/>
                    <a:p>
                      <a:pPr algn="l"/>
                      <a:r>
                        <a:rPr lang="en-US" sz="1350" dirty="0">
                          <a:effectLst/>
                        </a:rPr>
                        <a:t>Int</a:t>
                      </a:r>
                      <a:endParaRPr lang="en-US" dirty="0">
                        <a:effectLst/>
                      </a:endParaRPr>
                    </a:p>
                  </a:txBody>
                  <a:tcPr marL="0" marR="0" marT="0" marB="0" anchor="ctr"/>
                </a:tc>
                <a:tc>
                  <a:txBody>
                    <a:bodyPr/>
                    <a:lstStyle/>
                    <a:p>
                      <a:pPr marL="76200" algn="l"/>
                      <a:r>
                        <a:rPr lang="en-US" sz="1600" dirty="0">
                          <a:effectLst/>
                        </a:rPr>
                        <a:t>Foreign key</a:t>
                      </a:r>
                      <a:endParaRPr lang="en-US" dirty="0">
                        <a:effectLst/>
                      </a:endParaRPr>
                    </a:p>
                  </a:txBody>
                  <a:tcPr marL="0" marR="0" marT="0" marB="0" anchor="ctr"/>
                </a:tc>
                <a:tc>
                  <a:txBody>
                    <a:bodyPr/>
                    <a:lstStyle/>
                    <a:p>
                      <a:pPr marL="76200" algn="l"/>
                      <a:r>
                        <a:rPr lang="en-US" sz="1600" dirty="0">
                          <a:effectLst/>
                        </a:rPr>
                        <a:t>It is used to  store order id of customer</a:t>
                      </a:r>
                      <a:endParaRPr lang="en-US" dirty="0">
                        <a:effectLst/>
                      </a:endParaRPr>
                    </a:p>
                  </a:txBody>
                  <a:tcPr marL="0" marR="0" marT="0" marB="0" anchor="ctr"/>
                </a:tc>
                <a:extLst>
                  <a:ext uri="{0D108BD9-81ED-4DB2-BD59-A6C34878D82A}">
                    <a16:rowId xmlns:a16="http://schemas.microsoft.com/office/drawing/2014/main" xmlns="" val="1439968966"/>
                  </a:ext>
                </a:extLst>
              </a:tr>
              <a:tr h="44290">
                <a:tc>
                  <a:txBody>
                    <a:bodyPr/>
                    <a:lstStyle/>
                    <a:p>
                      <a:pPr algn="l"/>
                      <a:endParaRPr lang="en-US" dirty="0">
                        <a:effectLst/>
                      </a:endParaRPr>
                    </a:p>
                  </a:txBody>
                  <a:tcPr marL="0" marR="0" marT="0" marB="0" anchor="ctr"/>
                </a:tc>
                <a:tc>
                  <a:txBody>
                    <a:bodyPr/>
                    <a:lstStyle/>
                    <a:p>
                      <a:pPr algn="l"/>
                      <a:endParaRPr lang="en-US" dirty="0">
                        <a:effectLst/>
                      </a:endParaRPr>
                    </a:p>
                  </a:txBody>
                  <a:tcPr marL="0" marR="0" marT="0" marB="0" anchor="ctr"/>
                </a:tc>
                <a:tc>
                  <a:txBody>
                    <a:bodyPr/>
                    <a:lstStyle/>
                    <a:p>
                      <a:pPr algn="l"/>
                      <a:endParaRPr lang="en-US" dirty="0">
                        <a:effectLst/>
                      </a:endParaRPr>
                    </a:p>
                  </a:txBody>
                  <a:tcPr marL="0" marR="0" marT="0" marB="0" anchor="ctr"/>
                </a:tc>
                <a:tc>
                  <a:txBody>
                    <a:bodyPr/>
                    <a:lstStyle/>
                    <a:p>
                      <a:pPr algn="l"/>
                      <a:endParaRPr lang="en-US" dirty="0">
                        <a:effectLst/>
                      </a:endParaRPr>
                    </a:p>
                  </a:txBody>
                  <a:tcPr marL="0" marR="0" marT="0" marB="0" anchor="ctr"/>
                </a:tc>
                <a:tc>
                  <a:txBody>
                    <a:bodyPr/>
                    <a:lstStyle/>
                    <a:p>
                      <a:pPr algn="l"/>
                      <a:endParaRPr lang="en-US" dirty="0">
                        <a:effectLst/>
                      </a:endParaRPr>
                    </a:p>
                  </a:txBody>
                  <a:tcPr marL="0" marR="0" marT="0" marB="0" anchor="ctr"/>
                </a:tc>
                <a:extLst>
                  <a:ext uri="{0D108BD9-81ED-4DB2-BD59-A6C34878D82A}">
                    <a16:rowId xmlns:a16="http://schemas.microsoft.com/office/drawing/2014/main" xmlns="" val="3244304074"/>
                  </a:ext>
                </a:extLst>
              </a:tr>
              <a:tr h="590540">
                <a:tc>
                  <a:txBody>
                    <a:bodyPr/>
                    <a:lstStyle/>
                    <a:p>
                      <a:pPr marL="88900" algn="l"/>
                      <a:r>
                        <a:rPr lang="en-US" sz="1600" dirty="0">
                          <a:effectLst/>
                        </a:rPr>
                        <a:t>3</a:t>
                      </a:r>
                      <a:endParaRPr lang="en-US" dirty="0">
                        <a:effectLst/>
                      </a:endParaRPr>
                    </a:p>
                  </a:txBody>
                  <a:tcPr marL="0" marR="0" marT="0" marB="0" anchor="ctr"/>
                </a:tc>
                <a:tc>
                  <a:txBody>
                    <a:bodyPr/>
                    <a:lstStyle/>
                    <a:p>
                      <a:pPr algn="l"/>
                      <a:r>
                        <a:rPr lang="en-US" sz="1350" dirty="0" err="1">
                          <a:effectLst/>
                        </a:rPr>
                        <a:t>truck_id</a:t>
                      </a:r>
                      <a:endParaRPr lang="en-US" dirty="0" err="1">
                        <a:effectLst/>
                      </a:endParaRPr>
                    </a:p>
                  </a:txBody>
                  <a:tcPr marL="0" marR="0" marT="0" marB="0" anchor="ctr"/>
                </a:tc>
                <a:tc>
                  <a:txBody>
                    <a:bodyPr/>
                    <a:lstStyle/>
                    <a:p>
                      <a:pPr algn="l"/>
                      <a:r>
                        <a:rPr lang="en-US" sz="1350" dirty="0">
                          <a:effectLst/>
                        </a:rPr>
                        <a:t>varchar(10)</a:t>
                      </a:r>
                      <a:endParaRPr lang="en-US" dirty="0">
                        <a:effectLst/>
                      </a:endParaRPr>
                    </a:p>
                  </a:txBody>
                  <a:tcPr marL="0" marR="0" marT="0" marB="0" anchor="ctr"/>
                </a:tc>
                <a:tc>
                  <a:txBody>
                    <a:bodyPr/>
                    <a:lstStyle/>
                    <a:p>
                      <a:pPr marL="76200" algn="l"/>
                      <a:r>
                        <a:rPr lang="en-US" sz="1600" dirty="0">
                          <a:effectLst/>
                        </a:rPr>
                        <a:t>Foreign key</a:t>
                      </a:r>
                      <a:endParaRPr lang="en-US" dirty="0">
                        <a:effectLst/>
                      </a:endParaRPr>
                    </a:p>
                  </a:txBody>
                  <a:tcPr marL="0" marR="0" marT="0" marB="0" anchor="ctr"/>
                </a:tc>
                <a:tc>
                  <a:txBody>
                    <a:bodyPr/>
                    <a:lstStyle/>
                    <a:p>
                      <a:pPr marL="76200" algn="l"/>
                      <a:r>
                        <a:rPr lang="en-US" sz="1600" dirty="0">
                          <a:effectLst/>
                        </a:rPr>
                        <a:t>It is  used to store truck id of truck owner</a:t>
                      </a:r>
                      <a:endParaRPr lang="en-US" dirty="0">
                        <a:effectLst/>
                      </a:endParaRPr>
                    </a:p>
                  </a:txBody>
                  <a:tcPr marL="0" marR="0" marT="0" marB="0" anchor="ctr"/>
                </a:tc>
                <a:extLst>
                  <a:ext uri="{0D108BD9-81ED-4DB2-BD59-A6C34878D82A}">
                    <a16:rowId xmlns:a16="http://schemas.microsoft.com/office/drawing/2014/main" xmlns="" val="1863942554"/>
                  </a:ext>
                </a:extLst>
              </a:tr>
            </a:tbl>
          </a:graphicData>
        </a:graphic>
      </p:graphicFrame>
    </p:spTree>
    <p:extLst>
      <p:ext uri="{BB962C8B-B14F-4D97-AF65-F5344CB8AC3E}">
        <p14:creationId xmlns:p14="http://schemas.microsoft.com/office/powerpoint/2010/main" xmlns="" val="41713195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Loging Table</a:t>
            </a:r>
          </a:p>
        </p:txBody>
      </p:sp>
      <p:graphicFrame>
        <p:nvGraphicFramePr>
          <p:cNvPr id="5" name="Table 4">
            <a:extLst>
              <a:ext uri="{FF2B5EF4-FFF2-40B4-BE49-F238E27FC236}">
                <a16:creationId xmlns:a16="http://schemas.microsoft.com/office/drawing/2014/main" xmlns="" id="{378AA707-80F6-A78E-5CE2-1AC61EB3C4B3}"/>
              </a:ext>
            </a:extLst>
          </p:cNvPr>
          <p:cNvGraphicFramePr>
            <a:graphicFrameLocks noGrp="1"/>
          </p:cNvGraphicFramePr>
          <p:nvPr>
            <p:extLst>
              <p:ext uri="{D42A27DB-BD31-4B8C-83A1-F6EECF244321}">
                <p14:modId xmlns:p14="http://schemas.microsoft.com/office/powerpoint/2010/main" xmlns="" val="3311599302"/>
              </p:ext>
            </p:extLst>
          </p:nvPr>
        </p:nvGraphicFramePr>
        <p:xfrm>
          <a:off x="616788" y="1557218"/>
          <a:ext cx="7774942" cy="3322320"/>
        </p:xfrm>
        <a:graphic>
          <a:graphicData uri="http://schemas.openxmlformats.org/drawingml/2006/table">
            <a:tbl>
              <a:tblPr firstRow="1" bandRow="1">
                <a:tableStyleId>{5C22544A-7EE6-4342-B048-85BDC9FD1C3A}</a:tableStyleId>
              </a:tblPr>
              <a:tblGrid>
                <a:gridCol w="557943">
                  <a:extLst>
                    <a:ext uri="{9D8B030D-6E8A-4147-A177-3AD203B41FA5}">
                      <a16:colId xmlns:a16="http://schemas.microsoft.com/office/drawing/2014/main" xmlns="" val="2745630957"/>
                    </a:ext>
                  </a:extLst>
                </a:gridCol>
                <a:gridCol w="1230872">
                  <a:extLst>
                    <a:ext uri="{9D8B030D-6E8A-4147-A177-3AD203B41FA5}">
                      <a16:colId xmlns:a16="http://schemas.microsoft.com/office/drawing/2014/main" xmlns="" val="4045166675"/>
                    </a:ext>
                  </a:extLst>
                </a:gridCol>
                <a:gridCol w="1435373">
                  <a:extLst>
                    <a:ext uri="{9D8B030D-6E8A-4147-A177-3AD203B41FA5}">
                      <a16:colId xmlns:a16="http://schemas.microsoft.com/office/drawing/2014/main" xmlns="" val="1310879238"/>
                    </a:ext>
                  </a:extLst>
                </a:gridCol>
                <a:gridCol w="1378268">
                  <a:extLst>
                    <a:ext uri="{9D8B030D-6E8A-4147-A177-3AD203B41FA5}">
                      <a16:colId xmlns:a16="http://schemas.microsoft.com/office/drawing/2014/main" xmlns="" val="1390283958"/>
                    </a:ext>
                  </a:extLst>
                </a:gridCol>
                <a:gridCol w="3172486">
                  <a:extLst>
                    <a:ext uri="{9D8B030D-6E8A-4147-A177-3AD203B41FA5}">
                      <a16:colId xmlns:a16="http://schemas.microsoft.com/office/drawing/2014/main" xmlns="" val="507617045"/>
                    </a:ext>
                  </a:extLst>
                </a:gridCol>
              </a:tblGrid>
              <a:tr h="236924">
                <a:tc>
                  <a:txBody>
                    <a:bodyPr/>
                    <a:lstStyle/>
                    <a:p>
                      <a:pPr algn="l"/>
                      <a:r>
                        <a:rPr lang="en-US" sz="1600" dirty="0">
                          <a:effectLst/>
                        </a:rPr>
                        <a:t>Sr.</a:t>
                      </a:r>
                      <a:endParaRPr lang="en-US" dirty="0">
                        <a:effectLst/>
                      </a:endParaRPr>
                    </a:p>
                  </a:txBody>
                  <a:tcPr marL="0" marR="0" marT="0" marB="0" anchor="b"/>
                </a:tc>
                <a:tc>
                  <a:txBody>
                    <a:bodyPr/>
                    <a:lstStyle/>
                    <a:p>
                      <a:pPr marL="76200" algn="l"/>
                      <a:r>
                        <a:rPr lang="en-US" sz="1600" dirty="0">
                          <a:effectLst/>
                        </a:rPr>
                        <a:t>Field Name</a:t>
                      </a:r>
                      <a:endParaRPr lang="en-US" dirty="0">
                        <a:effectLst/>
                      </a:endParaRPr>
                    </a:p>
                  </a:txBody>
                  <a:tcPr marL="0" marR="0" marT="0" marB="0" anchor="b"/>
                </a:tc>
                <a:tc>
                  <a:txBody>
                    <a:bodyPr/>
                    <a:lstStyle/>
                    <a:p>
                      <a:pPr marL="76200" algn="l"/>
                      <a:r>
                        <a:rPr lang="en-US" sz="1600" dirty="0">
                          <a:effectLst/>
                        </a:rPr>
                        <a:t>Data type(Size)</a:t>
                      </a:r>
                      <a:endParaRPr lang="en-US" dirty="0">
                        <a:effectLst/>
                      </a:endParaRPr>
                    </a:p>
                  </a:txBody>
                  <a:tcPr marL="0" marR="0" marT="0" marB="0" anchor="b"/>
                </a:tc>
                <a:tc>
                  <a:txBody>
                    <a:bodyPr/>
                    <a:lstStyle/>
                    <a:p>
                      <a:pPr marL="76200" algn="l"/>
                      <a:r>
                        <a:rPr lang="en-US" sz="1600" dirty="0">
                          <a:effectLst/>
                        </a:rPr>
                        <a:t>Constraints</a:t>
                      </a:r>
                      <a:endParaRPr lang="en-US" dirty="0">
                        <a:effectLst/>
                      </a:endParaRPr>
                    </a:p>
                  </a:txBody>
                  <a:tcPr marL="0" marR="0" marT="0" marB="0" anchor="b"/>
                </a:tc>
                <a:tc>
                  <a:txBody>
                    <a:bodyPr/>
                    <a:lstStyle/>
                    <a:p>
                      <a:pPr marL="76200" algn="l"/>
                      <a:r>
                        <a:rPr lang="en-US" sz="1600" dirty="0">
                          <a:effectLst/>
                        </a:rPr>
                        <a:t>Description</a:t>
                      </a:r>
                      <a:endParaRPr lang="en-US" dirty="0">
                        <a:effectLst/>
                      </a:endParaRPr>
                    </a:p>
                  </a:txBody>
                  <a:tcPr marL="0" marR="0" marT="0" marB="0" anchor="b"/>
                </a:tc>
                <a:extLst>
                  <a:ext uri="{0D108BD9-81ED-4DB2-BD59-A6C34878D82A}">
                    <a16:rowId xmlns:a16="http://schemas.microsoft.com/office/drawing/2014/main" xmlns="" val="44007697"/>
                  </a:ext>
                </a:extLst>
              </a:tr>
              <a:tr h="226622">
                <a:tc>
                  <a:txBody>
                    <a:bodyPr/>
                    <a:lstStyle/>
                    <a:p>
                      <a:pPr marL="88900" algn="l"/>
                      <a:r>
                        <a:rPr lang="en-US" sz="1600" dirty="0">
                          <a:effectLst/>
                        </a:rPr>
                        <a:t>1</a:t>
                      </a:r>
                      <a:endParaRPr lang="en-US" dirty="0">
                        <a:effectLst/>
                      </a:endParaRPr>
                    </a:p>
                  </a:txBody>
                  <a:tcPr marL="0" marR="0" marT="0" marB="0" anchor="b"/>
                </a:tc>
                <a:tc>
                  <a:txBody>
                    <a:bodyPr/>
                    <a:lstStyle/>
                    <a:p>
                      <a:pPr algn="l"/>
                      <a:r>
                        <a:rPr lang="en-US" sz="1350" dirty="0">
                          <a:effectLst/>
                        </a:rPr>
                        <a:t>id (Primary)</a:t>
                      </a:r>
                      <a:endParaRPr lang="en-US" dirty="0">
                        <a:effectLst/>
                      </a:endParaRPr>
                    </a:p>
                  </a:txBody>
                  <a:tcPr marL="0" marR="0" marT="0" marB="0" anchor="ctr"/>
                </a:tc>
                <a:tc>
                  <a:txBody>
                    <a:bodyPr/>
                    <a:lstStyle/>
                    <a:p>
                      <a:pPr algn="l"/>
                      <a:r>
                        <a:rPr lang="en-US" sz="1350" dirty="0">
                          <a:effectLst/>
                        </a:rPr>
                        <a:t>int</a:t>
                      </a:r>
                      <a:endParaRPr lang="en-US" dirty="0">
                        <a:effectLst/>
                      </a:endParaRPr>
                    </a:p>
                  </a:txBody>
                  <a:tcPr marL="0" marR="0" marT="0" marB="0" anchor="ctr"/>
                </a:tc>
                <a:tc>
                  <a:txBody>
                    <a:bodyPr/>
                    <a:lstStyle/>
                    <a:p>
                      <a:pPr marL="76200" algn="l"/>
                      <a:r>
                        <a:rPr lang="en-US" sz="1600" dirty="0">
                          <a:effectLst/>
                        </a:rPr>
                        <a:t>Primary Key</a:t>
                      </a:r>
                      <a:endParaRPr lang="en-US" dirty="0">
                        <a:effectLst/>
                      </a:endParaRPr>
                    </a:p>
                  </a:txBody>
                  <a:tcPr marL="0" marR="0" marT="0" marB="0" anchor="b"/>
                </a:tc>
                <a:tc>
                  <a:txBody>
                    <a:bodyPr/>
                    <a:lstStyle/>
                    <a:p>
                      <a:pPr marL="76200" algn="l"/>
                      <a:r>
                        <a:rPr lang="en-US" sz="1600" dirty="0">
                          <a:effectLst/>
                        </a:rPr>
                        <a:t>It is used to store login id</a:t>
                      </a:r>
                      <a:endParaRPr lang="en-US" dirty="0">
                        <a:effectLst/>
                      </a:endParaRPr>
                    </a:p>
                  </a:txBody>
                  <a:tcPr marL="0" marR="0" marT="0" marB="0" anchor="b"/>
                </a:tc>
                <a:extLst>
                  <a:ext uri="{0D108BD9-81ED-4DB2-BD59-A6C34878D82A}">
                    <a16:rowId xmlns:a16="http://schemas.microsoft.com/office/drawing/2014/main" xmlns="" val="2087415565"/>
                  </a:ext>
                </a:extLst>
              </a:tr>
              <a:tr h="236924">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extLst>
                  <a:ext uri="{0D108BD9-81ED-4DB2-BD59-A6C34878D82A}">
                    <a16:rowId xmlns:a16="http://schemas.microsoft.com/office/drawing/2014/main" xmlns="" val="4214589291"/>
                  </a:ext>
                </a:extLst>
              </a:tr>
              <a:tr h="216322">
                <a:tc>
                  <a:txBody>
                    <a:bodyPr/>
                    <a:lstStyle/>
                    <a:p>
                      <a:pPr marL="88900" algn="l"/>
                      <a:r>
                        <a:rPr lang="en-US" sz="1600" dirty="0">
                          <a:effectLst/>
                        </a:rPr>
                        <a:t>2</a:t>
                      </a:r>
                      <a:endParaRPr lang="en-US" dirty="0">
                        <a:effectLst/>
                      </a:endParaRPr>
                    </a:p>
                  </a:txBody>
                  <a:tcPr marL="0" marR="0" marT="0" marB="0" anchor="b"/>
                </a:tc>
                <a:tc>
                  <a:txBody>
                    <a:bodyPr/>
                    <a:lstStyle/>
                    <a:p>
                      <a:pPr algn="l"/>
                      <a:r>
                        <a:rPr lang="en-US" sz="1350" dirty="0" err="1">
                          <a:effectLst/>
                        </a:rPr>
                        <a:t>pwd</a:t>
                      </a:r>
                      <a:endParaRPr lang="en-US" dirty="0" err="1">
                        <a:effectLst/>
                      </a:endParaRPr>
                    </a:p>
                  </a:txBody>
                  <a:tcPr marL="0" marR="0" marT="0" marB="0" anchor="ctr"/>
                </a:tc>
                <a:tc>
                  <a:txBody>
                    <a:bodyPr/>
                    <a:lstStyle/>
                    <a:p>
                      <a:pPr algn="l"/>
                      <a:r>
                        <a:rPr lang="en-US" sz="1350" dirty="0">
                          <a:effectLst/>
                        </a:rPr>
                        <a:t>varchar(45)</a:t>
                      </a:r>
                      <a:endParaRPr lang="en-US" dirty="0">
                        <a:effectLst/>
                      </a:endParaRPr>
                    </a:p>
                  </a:txBody>
                  <a:tcPr marL="0" marR="0" marT="0" marB="0" anchor="ctr"/>
                </a:tc>
                <a:tc>
                  <a:txBody>
                    <a:bodyPr/>
                    <a:lstStyle/>
                    <a:p>
                      <a:pPr marL="76200" algn="l"/>
                      <a:r>
                        <a:rPr lang="en-US" sz="1600" dirty="0">
                          <a:effectLst/>
                        </a:rPr>
                        <a:t>Null</a:t>
                      </a:r>
                      <a:endParaRPr lang="en-US" dirty="0">
                        <a:effectLst/>
                      </a:endParaRPr>
                    </a:p>
                  </a:txBody>
                  <a:tcPr marL="0" marR="0" marT="0" marB="0" anchor="b"/>
                </a:tc>
                <a:tc>
                  <a:txBody>
                    <a:bodyPr/>
                    <a:lstStyle/>
                    <a:p>
                      <a:pPr marL="76200" algn="l"/>
                      <a:r>
                        <a:rPr lang="en-US" sz="1600" dirty="0">
                          <a:effectLst/>
                        </a:rPr>
                        <a:t>It is  used to  store User password</a:t>
                      </a:r>
                      <a:endParaRPr lang="en-US" dirty="0">
                        <a:effectLst/>
                      </a:endParaRPr>
                    </a:p>
                  </a:txBody>
                  <a:tcPr marL="0" marR="0" marT="0" marB="0" anchor="b"/>
                </a:tc>
                <a:extLst>
                  <a:ext uri="{0D108BD9-81ED-4DB2-BD59-A6C34878D82A}">
                    <a16:rowId xmlns:a16="http://schemas.microsoft.com/office/drawing/2014/main" xmlns="" val="1264952100"/>
                  </a:ext>
                </a:extLst>
              </a:tr>
              <a:tr h="236924">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extLst>
                  <a:ext uri="{0D108BD9-81ED-4DB2-BD59-A6C34878D82A}">
                    <a16:rowId xmlns:a16="http://schemas.microsoft.com/office/drawing/2014/main" xmlns="" val="1650017554"/>
                  </a:ext>
                </a:extLst>
              </a:tr>
              <a:tr h="412041">
                <a:tc>
                  <a:txBody>
                    <a:bodyPr/>
                    <a:lstStyle/>
                    <a:p>
                      <a:pPr marL="88900" algn="l"/>
                      <a:r>
                        <a:rPr lang="en-US" sz="1600" dirty="0">
                          <a:effectLst/>
                        </a:rPr>
                        <a:t>3</a:t>
                      </a:r>
                      <a:endParaRPr lang="en-US" dirty="0">
                        <a:effectLst/>
                      </a:endParaRPr>
                    </a:p>
                  </a:txBody>
                  <a:tcPr marL="0" marR="0" marT="0" marB="0" anchor="b"/>
                </a:tc>
                <a:tc>
                  <a:txBody>
                    <a:bodyPr/>
                    <a:lstStyle/>
                    <a:p>
                      <a:pPr algn="l"/>
                      <a:r>
                        <a:rPr lang="en-US" sz="1350" dirty="0" err="1">
                          <a:effectLst/>
                        </a:rPr>
                        <a:t>Reg_amt</a:t>
                      </a:r>
                      <a:endParaRPr lang="en-US" dirty="0" err="1">
                        <a:effectLst/>
                      </a:endParaRPr>
                    </a:p>
                  </a:txBody>
                  <a:tcPr marL="0" marR="0" marT="0" marB="0" anchor="ctr"/>
                </a:tc>
                <a:tc>
                  <a:txBody>
                    <a:bodyPr/>
                    <a:lstStyle/>
                    <a:p>
                      <a:pPr algn="l"/>
                      <a:r>
                        <a:rPr lang="en-US" sz="1350" dirty="0">
                          <a:effectLst/>
                        </a:rPr>
                        <a:t>varchar(45)</a:t>
                      </a:r>
                      <a:endParaRPr lang="en-US" dirty="0">
                        <a:effectLst/>
                      </a:endParaRPr>
                    </a:p>
                  </a:txBody>
                  <a:tcPr marL="0" marR="0" marT="0" marB="0" anchor="ctr"/>
                </a:tc>
                <a:tc>
                  <a:txBody>
                    <a:bodyPr/>
                    <a:lstStyle/>
                    <a:p>
                      <a:pPr marL="76200" algn="l"/>
                      <a:r>
                        <a:rPr lang="en-US" sz="1600" dirty="0">
                          <a:effectLst/>
                        </a:rPr>
                        <a:t>Null</a:t>
                      </a:r>
                      <a:endParaRPr lang="en-US" dirty="0">
                        <a:effectLst/>
                      </a:endParaRPr>
                    </a:p>
                  </a:txBody>
                  <a:tcPr marL="0" marR="0" marT="0" marB="0" anchor="b"/>
                </a:tc>
                <a:tc>
                  <a:txBody>
                    <a:bodyPr/>
                    <a:lstStyle/>
                    <a:p>
                      <a:pPr marL="76200" algn="l"/>
                      <a:r>
                        <a:rPr lang="en-US" sz="1600" dirty="0">
                          <a:effectLst/>
                        </a:rPr>
                        <a:t>It is  used to  store registration amount of  User</a:t>
                      </a:r>
                      <a:endParaRPr lang="en-US" dirty="0">
                        <a:effectLst/>
                      </a:endParaRPr>
                    </a:p>
                  </a:txBody>
                  <a:tcPr marL="0" marR="0" marT="0" marB="0" anchor="b"/>
                </a:tc>
                <a:extLst>
                  <a:ext uri="{0D108BD9-81ED-4DB2-BD59-A6C34878D82A}">
                    <a16:rowId xmlns:a16="http://schemas.microsoft.com/office/drawing/2014/main" xmlns="" val="1956561488"/>
                  </a:ext>
                </a:extLst>
              </a:tr>
              <a:tr h="236924">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extLst>
                  <a:ext uri="{0D108BD9-81ED-4DB2-BD59-A6C34878D82A}">
                    <a16:rowId xmlns:a16="http://schemas.microsoft.com/office/drawing/2014/main" xmlns="" val="3124006850"/>
                  </a:ext>
                </a:extLst>
              </a:tr>
              <a:tr h="226622">
                <a:tc>
                  <a:txBody>
                    <a:bodyPr/>
                    <a:lstStyle/>
                    <a:p>
                      <a:pPr marL="88900" algn="l"/>
                      <a:r>
                        <a:rPr lang="en-US" sz="1600" dirty="0">
                          <a:effectLst/>
                        </a:rPr>
                        <a:t>4</a:t>
                      </a:r>
                      <a:endParaRPr lang="en-US" dirty="0">
                        <a:effectLst/>
                      </a:endParaRPr>
                    </a:p>
                  </a:txBody>
                  <a:tcPr marL="0" marR="0" marT="0" marB="0" anchor="b"/>
                </a:tc>
                <a:tc>
                  <a:txBody>
                    <a:bodyPr/>
                    <a:lstStyle/>
                    <a:p>
                      <a:pPr algn="l"/>
                      <a:r>
                        <a:rPr lang="en-US" sz="1350" dirty="0" err="1">
                          <a:effectLst/>
                        </a:rPr>
                        <a:t>Reg_date</a:t>
                      </a:r>
                      <a:endParaRPr lang="en-US" dirty="0" err="1">
                        <a:effectLst/>
                      </a:endParaRPr>
                    </a:p>
                  </a:txBody>
                  <a:tcPr marL="0" marR="0" marT="0" marB="0" anchor="ctr"/>
                </a:tc>
                <a:tc>
                  <a:txBody>
                    <a:bodyPr/>
                    <a:lstStyle/>
                    <a:p>
                      <a:pPr algn="l"/>
                      <a:r>
                        <a:rPr lang="en-US" sz="1350" dirty="0">
                          <a:effectLst/>
                        </a:rPr>
                        <a:t>date</a:t>
                      </a:r>
                      <a:endParaRPr lang="en-US" dirty="0">
                        <a:effectLst/>
                      </a:endParaRPr>
                    </a:p>
                  </a:txBody>
                  <a:tcPr marL="0" marR="0" marT="0" marB="0" anchor="ctr"/>
                </a:tc>
                <a:tc>
                  <a:txBody>
                    <a:bodyPr/>
                    <a:lstStyle/>
                    <a:p>
                      <a:pPr marL="76200" algn="l"/>
                      <a:r>
                        <a:rPr lang="en-US" sz="1600" dirty="0">
                          <a:effectLst/>
                        </a:rPr>
                        <a:t>Null</a:t>
                      </a:r>
                      <a:endParaRPr lang="en-US" dirty="0">
                        <a:effectLst/>
                      </a:endParaRPr>
                    </a:p>
                  </a:txBody>
                  <a:tcPr marL="0" marR="0" marT="0" marB="0" anchor="b"/>
                </a:tc>
                <a:tc>
                  <a:txBody>
                    <a:bodyPr/>
                    <a:lstStyle/>
                    <a:p>
                      <a:pPr marL="76200" algn="l"/>
                      <a:r>
                        <a:rPr lang="en-US" sz="1600" dirty="0">
                          <a:effectLst/>
                        </a:rPr>
                        <a:t>It is  used to  store registration date</a:t>
                      </a:r>
                      <a:endParaRPr lang="en-US" dirty="0">
                        <a:effectLst/>
                      </a:endParaRPr>
                    </a:p>
                  </a:txBody>
                  <a:tcPr marL="0" marR="0" marT="0" marB="0" anchor="b"/>
                </a:tc>
                <a:extLst>
                  <a:ext uri="{0D108BD9-81ED-4DB2-BD59-A6C34878D82A}">
                    <a16:rowId xmlns:a16="http://schemas.microsoft.com/office/drawing/2014/main" xmlns="" val="3408741836"/>
                  </a:ext>
                </a:extLst>
              </a:tr>
              <a:tr h="236924">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extLst>
                  <a:ext uri="{0D108BD9-81ED-4DB2-BD59-A6C34878D82A}">
                    <a16:rowId xmlns:a16="http://schemas.microsoft.com/office/drawing/2014/main" xmlns="" val="2400990574"/>
                  </a:ext>
                </a:extLst>
              </a:tr>
              <a:tr h="226622">
                <a:tc>
                  <a:txBody>
                    <a:bodyPr/>
                    <a:lstStyle/>
                    <a:p>
                      <a:pPr marL="88900" algn="l"/>
                      <a:r>
                        <a:rPr lang="en-US" sz="1600" dirty="0">
                          <a:effectLst/>
                        </a:rPr>
                        <a:t>5</a:t>
                      </a:r>
                      <a:endParaRPr lang="en-US" dirty="0">
                        <a:effectLst/>
                      </a:endParaRPr>
                    </a:p>
                  </a:txBody>
                  <a:tcPr marL="0" marR="0" marT="0" marB="0" anchor="b"/>
                </a:tc>
                <a:tc>
                  <a:txBody>
                    <a:bodyPr/>
                    <a:lstStyle/>
                    <a:p>
                      <a:pPr algn="l"/>
                      <a:r>
                        <a:rPr lang="en-US" sz="1350" dirty="0">
                          <a:effectLst/>
                        </a:rPr>
                        <a:t>role</a:t>
                      </a:r>
                      <a:endParaRPr lang="en-US" dirty="0">
                        <a:effectLst/>
                      </a:endParaRPr>
                    </a:p>
                  </a:txBody>
                  <a:tcPr marL="0" marR="0" marT="0" marB="0" anchor="ctr"/>
                </a:tc>
                <a:tc>
                  <a:txBody>
                    <a:bodyPr/>
                    <a:lstStyle/>
                    <a:p>
                      <a:pPr algn="l"/>
                      <a:r>
                        <a:rPr lang="en-US" sz="1350" dirty="0">
                          <a:effectLst/>
                        </a:rPr>
                        <a:t>varchar(10)</a:t>
                      </a:r>
                      <a:endParaRPr lang="en-US" dirty="0">
                        <a:effectLst/>
                      </a:endParaRPr>
                    </a:p>
                  </a:txBody>
                  <a:tcPr marL="0" marR="0" marT="0" marB="0" anchor="ctr"/>
                </a:tc>
                <a:tc>
                  <a:txBody>
                    <a:bodyPr/>
                    <a:lstStyle/>
                    <a:p>
                      <a:pPr marL="76200" algn="l"/>
                      <a:r>
                        <a:rPr lang="en-US" sz="1600" dirty="0">
                          <a:effectLst/>
                        </a:rPr>
                        <a:t>Null</a:t>
                      </a:r>
                      <a:endParaRPr lang="en-US" dirty="0">
                        <a:effectLst/>
                      </a:endParaRPr>
                    </a:p>
                  </a:txBody>
                  <a:tcPr marL="0" marR="0" marT="0" marB="0" anchor="b"/>
                </a:tc>
                <a:tc>
                  <a:txBody>
                    <a:bodyPr/>
                    <a:lstStyle/>
                    <a:p>
                      <a:pPr marL="76200" algn="l"/>
                      <a:r>
                        <a:rPr lang="en-US" sz="1600" dirty="0">
                          <a:effectLst/>
                        </a:rPr>
                        <a:t>It is used to  store role</a:t>
                      </a:r>
                      <a:endParaRPr lang="en-US" dirty="0">
                        <a:effectLst/>
                      </a:endParaRPr>
                    </a:p>
                  </a:txBody>
                  <a:tcPr marL="0" marR="0" marT="0" marB="0" anchor="b"/>
                </a:tc>
                <a:extLst>
                  <a:ext uri="{0D108BD9-81ED-4DB2-BD59-A6C34878D82A}">
                    <a16:rowId xmlns:a16="http://schemas.microsoft.com/office/drawing/2014/main" xmlns="" val="4120639516"/>
                  </a:ext>
                </a:extLst>
              </a:tr>
              <a:tr h="236924">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tc>
                  <a:txBody>
                    <a:bodyPr/>
                    <a:lstStyle/>
                    <a:p>
                      <a:pPr algn="l"/>
                      <a:endParaRPr lang="en-US" dirty="0">
                        <a:effectLst/>
                      </a:endParaRPr>
                    </a:p>
                  </a:txBody>
                  <a:tcPr marL="0" marR="0" marT="0" marB="0" anchor="b"/>
                </a:tc>
                <a:extLst>
                  <a:ext uri="{0D108BD9-81ED-4DB2-BD59-A6C34878D82A}">
                    <a16:rowId xmlns:a16="http://schemas.microsoft.com/office/drawing/2014/main" xmlns="" val="1424249249"/>
                  </a:ext>
                </a:extLst>
              </a:tr>
              <a:tr h="216322">
                <a:tc>
                  <a:txBody>
                    <a:bodyPr/>
                    <a:lstStyle/>
                    <a:p>
                      <a:pPr marL="88900" algn="l"/>
                      <a:r>
                        <a:rPr lang="en-US" sz="1600" dirty="0">
                          <a:effectLst/>
                        </a:rPr>
                        <a:t>6</a:t>
                      </a:r>
                      <a:endParaRPr lang="en-US" dirty="0">
                        <a:effectLst/>
                      </a:endParaRPr>
                    </a:p>
                  </a:txBody>
                  <a:tcPr marL="0" marR="0" marT="0" marB="0" anchor="b"/>
                </a:tc>
                <a:tc>
                  <a:txBody>
                    <a:bodyPr/>
                    <a:lstStyle/>
                    <a:p>
                      <a:pPr algn="l"/>
                      <a:r>
                        <a:rPr lang="en-US" sz="1350" dirty="0" err="1">
                          <a:effectLst/>
                        </a:rPr>
                        <a:t>uid</a:t>
                      </a:r>
                      <a:endParaRPr lang="en-US" dirty="0" err="1">
                        <a:effectLst/>
                      </a:endParaRPr>
                    </a:p>
                  </a:txBody>
                  <a:tcPr marL="0" marR="0" marT="0" marB="0" anchor="ctr"/>
                </a:tc>
                <a:tc>
                  <a:txBody>
                    <a:bodyPr/>
                    <a:lstStyle/>
                    <a:p>
                      <a:pPr algn="l"/>
                      <a:r>
                        <a:rPr lang="en-US" sz="1350" dirty="0">
                          <a:effectLst/>
                        </a:rPr>
                        <a:t>varchar (10)</a:t>
                      </a:r>
                      <a:endParaRPr lang="en-US" dirty="0">
                        <a:effectLst/>
                      </a:endParaRPr>
                    </a:p>
                  </a:txBody>
                  <a:tcPr marL="0" marR="0" marT="0" marB="0" anchor="ctr"/>
                </a:tc>
                <a:tc>
                  <a:txBody>
                    <a:bodyPr/>
                    <a:lstStyle/>
                    <a:p>
                      <a:pPr marL="76200" algn="l"/>
                      <a:r>
                        <a:rPr lang="en-US" sz="1600" dirty="0">
                          <a:effectLst/>
                        </a:rPr>
                        <a:t>Null</a:t>
                      </a:r>
                      <a:endParaRPr lang="en-US" dirty="0">
                        <a:effectLst/>
                      </a:endParaRPr>
                    </a:p>
                  </a:txBody>
                  <a:tcPr marL="0" marR="0" marT="0" marB="0" anchor="b"/>
                </a:tc>
                <a:tc>
                  <a:txBody>
                    <a:bodyPr/>
                    <a:lstStyle/>
                    <a:p>
                      <a:pPr marL="76200" algn="l"/>
                      <a:r>
                        <a:rPr lang="en-US" sz="1600" dirty="0">
                          <a:effectLst/>
                        </a:rPr>
                        <a:t>It is store user id</a:t>
                      </a:r>
                      <a:endParaRPr lang="en-US" dirty="0">
                        <a:effectLst/>
                      </a:endParaRPr>
                    </a:p>
                  </a:txBody>
                  <a:tcPr marL="0" marR="0" marT="0" marB="0" anchor="b"/>
                </a:tc>
                <a:extLst>
                  <a:ext uri="{0D108BD9-81ED-4DB2-BD59-A6C34878D82A}">
                    <a16:rowId xmlns:a16="http://schemas.microsoft.com/office/drawing/2014/main" xmlns="" val="3264580958"/>
                  </a:ext>
                </a:extLst>
              </a:tr>
            </a:tbl>
          </a:graphicData>
        </a:graphic>
      </p:graphicFrame>
    </p:spTree>
    <p:extLst>
      <p:ext uri="{BB962C8B-B14F-4D97-AF65-F5344CB8AC3E}">
        <p14:creationId xmlns:p14="http://schemas.microsoft.com/office/powerpoint/2010/main" xmlns="" val="20042652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Truck Owner Table</a:t>
            </a:r>
          </a:p>
        </p:txBody>
      </p:sp>
      <p:graphicFrame>
        <p:nvGraphicFramePr>
          <p:cNvPr id="10" name="Table 9">
            <a:extLst>
              <a:ext uri="{FF2B5EF4-FFF2-40B4-BE49-F238E27FC236}">
                <a16:creationId xmlns:a16="http://schemas.microsoft.com/office/drawing/2014/main" xmlns="" id="{50BF8B85-4946-98C2-C053-F7CAE86DC291}"/>
              </a:ext>
            </a:extLst>
          </p:cNvPr>
          <p:cNvGraphicFramePr>
            <a:graphicFrameLocks noGrp="1"/>
          </p:cNvGraphicFramePr>
          <p:nvPr>
            <p:extLst>
              <p:ext uri="{D42A27DB-BD31-4B8C-83A1-F6EECF244321}">
                <p14:modId xmlns:p14="http://schemas.microsoft.com/office/powerpoint/2010/main" xmlns="" val="1329757641"/>
              </p:ext>
            </p:extLst>
          </p:nvPr>
        </p:nvGraphicFramePr>
        <p:xfrm>
          <a:off x="528367" y="1488056"/>
          <a:ext cx="7907816" cy="3262068"/>
        </p:xfrm>
        <a:graphic>
          <a:graphicData uri="http://schemas.openxmlformats.org/drawingml/2006/table">
            <a:tbl>
              <a:tblPr firstRow="1" firstCol="1" bandRow="1">
                <a:tableStyleId>{5C22544A-7EE6-4342-B048-85BDC9FD1C3A}</a:tableStyleId>
              </a:tblPr>
              <a:tblGrid>
                <a:gridCol w="779554">
                  <a:extLst>
                    <a:ext uri="{9D8B030D-6E8A-4147-A177-3AD203B41FA5}">
                      <a16:colId xmlns:a16="http://schemas.microsoft.com/office/drawing/2014/main" xmlns="" val="1697082399"/>
                    </a:ext>
                  </a:extLst>
                </a:gridCol>
                <a:gridCol w="1843734">
                  <a:extLst>
                    <a:ext uri="{9D8B030D-6E8A-4147-A177-3AD203B41FA5}">
                      <a16:colId xmlns:a16="http://schemas.microsoft.com/office/drawing/2014/main" xmlns="" val="1425971383"/>
                    </a:ext>
                  </a:extLst>
                </a:gridCol>
                <a:gridCol w="1415216">
                  <a:extLst>
                    <a:ext uri="{9D8B030D-6E8A-4147-A177-3AD203B41FA5}">
                      <a16:colId xmlns:a16="http://schemas.microsoft.com/office/drawing/2014/main" xmlns="" val="2560082872"/>
                    </a:ext>
                  </a:extLst>
                </a:gridCol>
                <a:gridCol w="1531437">
                  <a:extLst>
                    <a:ext uri="{9D8B030D-6E8A-4147-A177-3AD203B41FA5}">
                      <a16:colId xmlns:a16="http://schemas.microsoft.com/office/drawing/2014/main" xmlns="" val="3285775140"/>
                    </a:ext>
                  </a:extLst>
                </a:gridCol>
                <a:gridCol w="2337875">
                  <a:extLst>
                    <a:ext uri="{9D8B030D-6E8A-4147-A177-3AD203B41FA5}">
                      <a16:colId xmlns:a16="http://schemas.microsoft.com/office/drawing/2014/main" xmlns="" val="1171190448"/>
                    </a:ext>
                  </a:extLst>
                </a:gridCol>
              </a:tblGrid>
              <a:tr h="492174">
                <a:tc>
                  <a:txBody>
                    <a:bodyPr/>
                    <a:lstStyle/>
                    <a:p>
                      <a:pPr marL="76200" marR="0" algn="l">
                        <a:spcBef>
                          <a:spcPts val="0"/>
                        </a:spcBef>
                        <a:spcAft>
                          <a:spcPts val="0"/>
                        </a:spcAft>
                      </a:pPr>
                      <a:r>
                        <a:rPr lang="en-US" sz="1600">
                          <a:effectLst/>
                        </a:rPr>
                        <a:t>S.No</a:t>
                      </a:r>
                      <a:endParaRPr lang="en-US">
                        <a:effectLst/>
                      </a:endParaRPr>
                    </a:p>
                  </a:txBody>
                  <a:tcPr marL="68580" marR="68580" marT="0" marB="0" anchor="b"/>
                </a:tc>
                <a:tc>
                  <a:txBody>
                    <a:bodyPr/>
                    <a:lstStyle/>
                    <a:p>
                      <a:pPr marL="76200" marR="0" algn="l">
                        <a:spcBef>
                          <a:spcPts val="0"/>
                        </a:spcBef>
                        <a:spcAft>
                          <a:spcPts val="0"/>
                        </a:spcAft>
                      </a:pPr>
                      <a:r>
                        <a:rPr lang="en-US" sz="1600">
                          <a:effectLst/>
                        </a:rPr>
                        <a:t>Field Name</a:t>
                      </a:r>
                      <a:endParaRPr lang="en-US">
                        <a:effectLst/>
                      </a:endParaRPr>
                    </a:p>
                  </a:txBody>
                  <a:tcPr marL="68580" marR="68580" marT="0" marB="0" anchor="b"/>
                </a:tc>
                <a:tc>
                  <a:txBody>
                    <a:bodyPr/>
                    <a:lstStyle/>
                    <a:p>
                      <a:pPr marL="76200" marR="0" algn="l">
                        <a:spcBef>
                          <a:spcPts val="0"/>
                        </a:spcBef>
                        <a:spcAft>
                          <a:spcPts val="0"/>
                        </a:spcAft>
                      </a:pPr>
                      <a:r>
                        <a:rPr lang="en-US" sz="1600">
                          <a:effectLst/>
                        </a:rPr>
                        <a:t>Data type(Size)</a:t>
                      </a:r>
                      <a:endParaRPr lang="en-US">
                        <a:effectLst/>
                      </a:endParaRPr>
                    </a:p>
                  </a:txBody>
                  <a:tcPr marL="68580" marR="68580" marT="0" marB="0" anchor="b"/>
                </a:tc>
                <a:tc>
                  <a:txBody>
                    <a:bodyPr/>
                    <a:lstStyle/>
                    <a:p>
                      <a:pPr marL="76200" marR="0" algn="l">
                        <a:spcBef>
                          <a:spcPts val="0"/>
                        </a:spcBef>
                        <a:spcAft>
                          <a:spcPts val="0"/>
                        </a:spcAft>
                      </a:pPr>
                      <a:r>
                        <a:rPr lang="en-US" sz="1600">
                          <a:effectLst/>
                        </a:rPr>
                        <a:t>Constraints</a:t>
                      </a:r>
                      <a:endParaRPr lang="en-US">
                        <a:effectLst/>
                      </a:endParaRPr>
                    </a:p>
                  </a:txBody>
                  <a:tcPr marL="68580" marR="68580" marT="0" marB="0" anchor="b"/>
                </a:tc>
                <a:tc>
                  <a:txBody>
                    <a:bodyPr/>
                    <a:lstStyle/>
                    <a:p>
                      <a:pPr marL="76200" marR="0" algn="l">
                        <a:spcBef>
                          <a:spcPts val="0"/>
                        </a:spcBef>
                        <a:spcAft>
                          <a:spcPts val="0"/>
                        </a:spcAft>
                      </a:pPr>
                      <a:r>
                        <a:rPr lang="en-US" sz="1600">
                          <a:effectLst/>
                        </a:rPr>
                        <a:t>Description</a:t>
                      </a:r>
                      <a:endParaRPr lang="en-US">
                        <a:effectLst/>
                      </a:endParaRPr>
                    </a:p>
                  </a:txBody>
                  <a:tcPr marL="68580" marR="68580" marT="0" marB="0" anchor="b"/>
                </a:tc>
                <a:extLst>
                  <a:ext uri="{0D108BD9-81ED-4DB2-BD59-A6C34878D82A}">
                    <a16:rowId xmlns:a16="http://schemas.microsoft.com/office/drawing/2014/main" xmlns="" val="2195509039"/>
                  </a:ext>
                </a:extLst>
              </a:tr>
              <a:tr h="406578">
                <a:tc>
                  <a:txBody>
                    <a:bodyPr/>
                    <a:lstStyle/>
                    <a:p>
                      <a:pPr algn="l">
                        <a:spcAft>
                          <a:spcPts val="0"/>
                        </a:spcAft>
                      </a:pPr>
                      <a:r>
                        <a:rPr lang="en-US" sz="1400">
                          <a:effectLst/>
                        </a:rPr>
                        <a:t>1.</a:t>
                      </a:r>
                      <a:endParaRPr lang="en-US">
                        <a:effectLst/>
                      </a:endParaRPr>
                    </a:p>
                  </a:txBody>
                  <a:tcPr marL="68580" marR="68580" marT="0" marB="0"/>
                </a:tc>
                <a:tc>
                  <a:txBody>
                    <a:bodyPr/>
                    <a:lstStyle/>
                    <a:p>
                      <a:pPr algn="l">
                        <a:spcAft>
                          <a:spcPts val="0"/>
                        </a:spcAft>
                      </a:pPr>
                      <a:r>
                        <a:rPr lang="en-US" sz="1400">
                          <a:effectLst/>
                        </a:rPr>
                        <a:t>Truck_no</a:t>
                      </a:r>
                      <a:endParaRPr lang="en-US">
                        <a:effectLst/>
                      </a:endParaRPr>
                    </a:p>
                  </a:txBody>
                  <a:tcPr marL="68580" marR="68580" marT="0" marB="0"/>
                </a:tc>
                <a:tc>
                  <a:txBody>
                    <a:bodyPr/>
                    <a:lstStyle/>
                    <a:p>
                      <a:pPr algn="l">
                        <a:spcAft>
                          <a:spcPts val="0"/>
                        </a:spcAft>
                      </a:pPr>
                      <a:r>
                        <a:rPr lang="en-US" sz="1400">
                          <a:effectLst/>
                        </a:rPr>
                        <a:t>Varchar(255)</a:t>
                      </a:r>
                      <a:endParaRPr lang="en-US">
                        <a:effectLst/>
                      </a:endParaRPr>
                    </a:p>
                  </a:txBody>
                  <a:tcPr marL="68580" marR="68580" marT="0" marB="0"/>
                </a:tc>
                <a:tc>
                  <a:txBody>
                    <a:bodyPr/>
                    <a:lstStyle/>
                    <a:p>
                      <a:pPr algn="l">
                        <a:spcAft>
                          <a:spcPts val="0"/>
                        </a:spcAft>
                      </a:pPr>
                      <a:r>
                        <a:rPr lang="en-US" sz="1400">
                          <a:effectLst/>
                        </a:rPr>
                        <a:t>Primary key</a:t>
                      </a:r>
                      <a:endParaRPr lang="en-US">
                        <a:effectLst/>
                      </a:endParaRPr>
                    </a:p>
                  </a:txBody>
                  <a:tcPr marL="68580" marR="68580" marT="0" marB="0"/>
                </a:tc>
                <a:tc>
                  <a:txBody>
                    <a:bodyPr/>
                    <a:lstStyle/>
                    <a:p>
                      <a:pPr algn="l">
                        <a:spcAft>
                          <a:spcPts val="0"/>
                        </a:spcAft>
                      </a:pPr>
                      <a:r>
                        <a:rPr lang="en-US" sz="1400">
                          <a:effectLst/>
                        </a:rPr>
                        <a:t>It is used to store truck no</a:t>
                      </a:r>
                      <a:endParaRPr lang="en-US">
                        <a:effectLst/>
                      </a:endParaRPr>
                    </a:p>
                  </a:txBody>
                  <a:tcPr marL="68580" marR="68580" marT="0" marB="0"/>
                </a:tc>
                <a:extLst>
                  <a:ext uri="{0D108BD9-81ED-4DB2-BD59-A6C34878D82A}">
                    <a16:rowId xmlns:a16="http://schemas.microsoft.com/office/drawing/2014/main" xmlns="" val="3648107029"/>
                  </a:ext>
                </a:extLst>
              </a:tr>
              <a:tr h="342382">
                <a:tc>
                  <a:txBody>
                    <a:bodyPr/>
                    <a:lstStyle/>
                    <a:p>
                      <a:pPr algn="l">
                        <a:spcAft>
                          <a:spcPts val="0"/>
                        </a:spcAft>
                      </a:pPr>
                      <a:r>
                        <a:rPr lang="en-US" sz="1400">
                          <a:effectLst/>
                        </a:rPr>
                        <a:t>2.</a:t>
                      </a:r>
                      <a:endParaRPr lang="en-US">
                        <a:effectLst/>
                      </a:endParaRPr>
                    </a:p>
                  </a:txBody>
                  <a:tcPr marL="68580" marR="68580" marT="0" marB="0"/>
                </a:tc>
                <a:tc>
                  <a:txBody>
                    <a:bodyPr/>
                    <a:lstStyle/>
                    <a:p>
                      <a:pPr algn="l">
                        <a:spcAft>
                          <a:spcPts val="0"/>
                        </a:spcAft>
                      </a:pPr>
                      <a:r>
                        <a:rPr lang="en-US" sz="1400">
                          <a:effectLst/>
                        </a:rPr>
                        <a:t>address</a:t>
                      </a:r>
                      <a:endParaRPr lang="en-US">
                        <a:effectLst/>
                      </a:endParaRPr>
                    </a:p>
                  </a:txBody>
                  <a:tcPr marL="68580" marR="68580" marT="0" marB="0"/>
                </a:tc>
                <a:tc>
                  <a:txBody>
                    <a:bodyPr/>
                    <a:lstStyle/>
                    <a:p>
                      <a:pPr algn="l">
                        <a:spcAft>
                          <a:spcPts val="0"/>
                        </a:spcAft>
                      </a:pPr>
                      <a:r>
                        <a:rPr lang="en-US" sz="1400">
                          <a:effectLst/>
                        </a:rPr>
                        <a:t>Varchar(255)</a:t>
                      </a:r>
                      <a:endParaRPr lang="en-US">
                        <a:effectLst/>
                      </a:endParaRPr>
                    </a:p>
                  </a:txBody>
                  <a:tcPr marL="68580" marR="68580" marT="0" marB="0"/>
                </a:tc>
                <a:tc>
                  <a:txBody>
                    <a:bodyPr/>
                    <a:lstStyle/>
                    <a:p>
                      <a:pPr algn="l">
                        <a:spcAft>
                          <a:spcPts val="0"/>
                        </a:spcAft>
                      </a:pPr>
                      <a:r>
                        <a:rPr lang="en-US" sz="1400">
                          <a:effectLst/>
                        </a:rPr>
                        <a:t>Null</a:t>
                      </a:r>
                      <a:endParaRPr lang="en-US">
                        <a:effectLst/>
                      </a:endParaRPr>
                    </a:p>
                  </a:txBody>
                  <a:tcPr marL="68580" marR="68580" marT="0" marB="0"/>
                </a:tc>
                <a:tc>
                  <a:txBody>
                    <a:bodyPr/>
                    <a:lstStyle/>
                    <a:p>
                      <a:pPr algn="l">
                        <a:spcAft>
                          <a:spcPts val="0"/>
                        </a:spcAft>
                      </a:pPr>
                      <a:r>
                        <a:rPr lang="en-US" sz="1400">
                          <a:effectLst/>
                        </a:rPr>
                        <a:t>It is used to store address.</a:t>
                      </a:r>
                      <a:endParaRPr lang="en-US">
                        <a:effectLst/>
                      </a:endParaRPr>
                    </a:p>
                  </a:txBody>
                  <a:tcPr marL="68580" marR="68580" marT="0" marB="0"/>
                </a:tc>
                <a:extLst>
                  <a:ext uri="{0D108BD9-81ED-4DB2-BD59-A6C34878D82A}">
                    <a16:rowId xmlns:a16="http://schemas.microsoft.com/office/drawing/2014/main" xmlns="" val="1344794977"/>
                  </a:ext>
                </a:extLst>
              </a:tr>
              <a:tr h="385180">
                <a:tc>
                  <a:txBody>
                    <a:bodyPr/>
                    <a:lstStyle/>
                    <a:p>
                      <a:pPr algn="l">
                        <a:spcAft>
                          <a:spcPts val="0"/>
                        </a:spcAft>
                      </a:pPr>
                      <a:r>
                        <a:rPr lang="en-US" sz="1400">
                          <a:effectLst/>
                        </a:rPr>
                        <a:t>3.</a:t>
                      </a:r>
                      <a:endParaRPr lang="en-US">
                        <a:effectLst/>
                      </a:endParaRPr>
                    </a:p>
                  </a:txBody>
                  <a:tcPr marL="68580" marR="68580" marT="0" marB="0"/>
                </a:tc>
                <a:tc>
                  <a:txBody>
                    <a:bodyPr/>
                    <a:lstStyle/>
                    <a:p>
                      <a:pPr algn="l">
                        <a:spcAft>
                          <a:spcPts val="0"/>
                        </a:spcAft>
                      </a:pPr>
                      <a:r>
                        <a:rPr lang="en-US" sz="1400">
                          <a:effectLst/>
                        </a:rPr>
                        <a:t>Availability_status</a:t>
                      </a:r>
                      <a:endParaRPr lang="en-US">
                        <a:effectLst/>
                      </a:endParaRPr>
                    </a:p>
                  </a:txBody>
                  <a:tcPr marL="68580" marR="68580" marT="0" marB="0"/>
                </a:tc>
                <a:tc>
                  <a:txBody>
                    <a:bodyPr/>
                    <a:lstStyle/>
                    <a:p>
                      <a:pPr algn="l">
                        <a:spcAft>
                          <a:spcPts val="0"/>
                        </a:spcAft>
                      </a:pPr>
                      <a:r>
                        <a:rPr lang="en-US" sz="1400">
                          <a:effectLst/>
                        </a:rPr>
                        <a:t>Varchar(255)</a:t>
                      </a:r>
                      <a:endParaRPr lang="en-US">
                        <a:effectLst/>
                      </a:endParaRPr>
                    </a:p>
                  </a:txBody>
                  <a:tcPr marL="68580" marR="68580" marT="0" marB="0"/>
                </a:tc>
                <a:tc>
                  <a:txBody>
                    <a:bodyPr/>
                    <a:lstStyle/>
                    <a:p>
                      <a:pPr algn="l">
                        <a:spcAft>
                          <a:spcPts val="0"/>
                        </a:spcAft>
                      </a:pPr>
                      <a:r>
                        <a:rPr lang="en-US" sz="1400">
                          <a:effectLst/>
                        </a:rPr>
                        <a:t>Null</a:t>
                      </a:r>
                      <a:endParaRPr lang="en-US">
                        <a:effectLst/>
                      </a:endParaRPr>
                    </a:p>
                  </a:txBody>
                  <a:tcPr marL="68580" marR="68580" marT="0" marB="0"/>
                </a:tc>
                <a:tc>
                  <a:txBody>
                    <a:bodyPr/>
                    <a:lstStyle/>
                    <a:p>
                      <a:pPr algn="l">
                        <a:spcAft>
                          <a:spcPts val="0"/>
                        </a:spcAft>
                      </a:pPr>
                      <a:r>
                        <a:rPr lang="en-US" sz="1400">
                          <a:effectLst/>
                        </a:rPr>
                        <a:t>It is used to store availability status</a:t>
                      </a:r>
                      <a:endParaRPr lang="en-US">
                        <a:effectLst/>
                      </a:endParaRPr>
                    </a:p>
                  </a:txBody>
                  <a:tcPr marL="68580" marR="68580" marT="0" marB="0"/>
                </a:tc>
                <a:extLst>
                  <a:ext uri="{0D108BD9-81ED-4DB2-BD59-A6C34878D82A}">
                    <a16:rowId xmlns:a16="http://schemas.microsoft.com/office/drawing/2014/main" xmlns="" val="1332267823"/>
                  </a:ext>
                </a:extLst>
              </a:tr>
              <a:tr h="385180">
                <a:tc>
                  <a:txBody>
                    <a:bodyPr/>
                    <a:lstStyle/>
                    <a:p>
                      <a:pPr algn="l">
                        <a:spcAft>
                          <a:spcPts val="0"/>
                        </a:spcAft>
                      </a:pPr>
                      <a:r>
                        <a:rPr lang="en-US" sz="1400">
                          <a:effectLst/>
                        </a:rPr>
                        <a:t>4.</a:t>
                      </a:r>
                      <a:endParaRPr lang="en-US">
                        <a:effectLst/>
                      </a:endParaRPr>
                    </a:p>
                  </a:txBody>
                  <a:tcPr marL="68580" marR="68580" marT="0" marB="0"/>
                </a:tc>
                <a:tc>
                  <a:txBody>
                    <a:bodyPr/>
                    <a:lstStyle/>
                    <a:p>
                      <a:pPr algn="l">
                        <a:spcAft>
                          <a:spcPts val="0"/>
                        </a:spcAft>
                      </a:pPr>
                      <a:r>
                        <a:rPr lang="en-US" sz="1400">
                          <a:effectLst/>
                        </a:rPr>
                        <a:t>contact</a:t>
                      </a:r>
                      <a:endParaRPr lang="en-US">
                        <a:effectLst/>
                      </a:endParaRPr>
                    </a:p>
                  </a:txBody>
                  <a:tcPr marL="68580" marR="68580" marT="0" marB="0"/>
                </a:tc>
                <a:tc>
                  <a:txBody>
                    <a:bodyPr/>
                    <a:lstStyle/>
                    <a:p>
                      <a:pPr algn="l">
                        <a:spcAft>
                          <a:spcPts val="0"/>
                        </a:spcAft>
                      </a:pPr>
                      <a:r>
                        <a:rPr lang="en-US" sz="1400">
                          <a:effectLst/>
                        </a:rPr>
                        <a:t>Varchar(255)</a:t>
                      </a:r>
                      <a:endParaRPr lang="en-US">
                        <a:effectLst/>
                      </a:endParaRPr>
                    </a:p>
                  </a:txBody>
                  <a:tcPr marL="68580" marR="68580" marT="0" marB="0"/>
                </a:tc>
                <a:tc>
                  <a:txBody>
                    <a:bodyPr/>
                    <a:lstStyle/>
                    <a:p>
                      <a:pPr algn="l">
                        <a:spcAft>
                          <a:spcPts val="0"/>
                        </a:spcAft>
                      </a:pPr>
                      <a:r>
                        <a:rPr lang="en-US" sz="1400">
                          <a:effectLst/>
                        </a:rPr>
                        <a:t>Null</a:t>
                      </a:r>
                      <a:endParaRPr lang="en-US">
                        <a:effectLst/>
                      </a:endParaRPr>
                    </a:p>
                  </a:txBody>
                  <a:tcPr marL="68580" marR="68580" marT="0" marB="0"/>
                </a:tc>
                <a:tc>
                  <a:txBody>
                    <a:bodyPr/>
                    <a:lstStyle/>
                    <a:p>
                      <a:pPr algn="l">
                        <a:spcAft>
                          <a:spcPts val="0"/>
                        </a:spcAft>
                      </a:pPr>
                      <a:r>
                        <a:rPr lang="en-US" sz="1400">
                          <a:effectLst/>
                        </a:rPr>
                        <a:t>It is used to store contact no.</a:t>
                      </a:r>
                      <a:endParaRPr lang="en-US">
                        <a:effectLst/>
                      </a:endParaRPr>
                    </a:p>
                  </a:txBody>
                  <a:tcPr marL="68580" marR="68580" marT="0" marB="0"/>
                </a:tc>
                <a:extLst>
                  <a:ext uri="{0D108BD9-81ED-4DB2-BD59-A6C34878D82A}">
                    <a16:rowId xmlns:a16="http://schemas.microsoft.com/office/drawing/2014/main" xmlns="" val="3834189892"/>
                  </a:ext>
                </a:extLst>
              </a:tr>
              <a:tr h="385180">
                <a:tc>
                  <a:txBody>
                    <a:bodyPr/>
                    <a:lstStyle/>
                    <a:p>
                      <a:pPr algn="l">
                        <a:spcAft>
                          <a:spcPts val="0"/>
                        </a:spcAft>
                      </a:pPr>
                      <a:r>
                        <a:rPr lang="en-US" sz="1400">
                          <a:effectLst/>
                        </a:rPr>
                        <a:t>5.</a:t>
                      </a:r>
                      <a:endParaRPr lang="en-US">
                        <a:effectLst/>
                      </a:endParaRPr>
                    </a:p>
                  </a:txBody>
                  <a:tcPr marL="68580" marR="68580" marT="0" marB="0"/>
                </a:tc>
                <a:tc>
                  <a:txBody>
                    <a:bodyPr/>
                    <a:lstStyle/>
                    <a:p>
                      <a:pPr algn="l">
                        <a:spcAft>
                          <a:spcPts val="0"/>
                        </a:spcAft>
                      </a:pPr>
                      <a:r>
                        <a:rPr lang="en-US" sz="1400">
                          <a:effectLst/>
                        </a:rPr>
                        <a:t>destination</a:t>
                      </a:r>
                      <a:endParaRPr lang="en-US">
                        <a:effectLst/>
                      </a:endParaRPr>
                    </a:p>
                  </a:txBody>
                  <a:tcPr marL="68580" marR="68580" marT="0" marB="0"/>
                </a:tc>
                <a:tc>
                  <a:txBody>
                    <a:bodyPr/>
                    <a:lstStyle/>
                    <a:p>
                      <a:pPr algn="l">
                        <a:spcAft>
                          <a:spcPts val="0"/>
                        </a:spcAft>
                      </a:pPr>
                      <a:r>
                        <a:rPr lang="en-US" sz="1400">
                          <a:effectLst/>
                        </a:rPr>
                        <a:t>Varchar(255)</a:t>
                      </a:r>
                      <a:endParaRPr lang="en-US">
                        <a:effectLst/>
                      </a:endParaRPr>
                    </a:p>
                  </a:txBody>
                  <a:tcPr marL="68580" marR="68580" marT="0" marB="0"/>
                </a:tc>
                <a:tc>
                  <a:txBody>
                    <a:bodyPr/>
                    <a:lstStyle/>
                    <a:p>
                      <a:pPr algn="l">
                        <a:spcAft>
                          <a:spcPts val="0"/>
                        </a:spcAft>
                      </a:pPr>
                      <a:r>
                        <a:rPr lang="en-US" sz="1400">
                          <a:effectLst/>
                        </a:rPr>
                        <a:t>Null</a:t>
                      </a:r>
                      <a:endParaRPr lang="en-US">
                        <a:effectLst/>
                      </a:endParaRPr>
                    </a:p>
                  </a:txBody>
                  <a:tcPr marL="68580" marR="68580" marT="0" marB="0"/>
                </a:tc>
                <a:tc>
                  <a:txBody>
                    <a:bodyPr/>
                    <a:lstStyle/>
                    <a:p>
                      <a:pPr algn="l">
                        <a:spcAft>
                          <a:spcPts val="0"/>
                        </a:spcAft>
                      </a:pPr>
                      <a:r>
                        <a:rPr lang="en-US" sz="1400">
                          <a:effectLst/>
                        </a:rPr>
                        <a:t>It is used to store destination.</a:t>
                      </a:r>
                      <a:endParaRPr lang="en-US">
                        <a:effectLst/>
                      </a:endParaRPr>
                    </a:p>
                  </a:txBody>
                  <a:tcPr marL="68580" marR="68580" marT="0" marB="0"/>
                </a:tc>
                <a:extLst>
                  <a:ext uri="{0D108BD9-81ED-4DB2-BD59-A6C34878D82A}">
                    <a16:rowId xmlns:a16="http://schemas.microsoft.com/office/drawing/2014/main" xmlns="" val="3415287120"/>
                  </a:ext>
                </a:extLst>
              </a:tr>
              <a:tr h="246086">
                <a:tc>
                  <a:txBody>
                    <a:bodyPr/>
                    <a:lstStyle/>
                    <a:p>
                      <a:pPr algn="l">
                        <a:spcAft>
                          <a:spcPts val="0"/>
                        </a:spcAft>
                      </a:pPr>
                      <a:r>
                        <a:rPr lang="en-US" sz="1400">
                          <a:effectLst/>
                        </a:rPr>
                        <a:t>6.</a:t>
                      </a:r>
                      <a:endParaRPr lang="en-US">
                        <a:effectLst/>
                      </a:endParaRPr>
                    </a:p>
                  </a:txBody>
                  <a:tcPr marL="68580" marR="68580" marT="0" marB="0"/>
                </a:tc>
                <a:tc>
                  <a:txBody>
                    <a:bodyPr/>
                    <a:lstStyle/>
                    <a:p>
                      <a:pPr algn="l">
                        <a:spcAft>
                          <a:spcPts val="0"/>
                        </a:spcAft>
                      </a:pPr>
                      <a:r>
                        <a:rPr lang="en-US" sz="1400">
                          <a:effectLst/>
                        </a:rPr>
                        <a:t>Name</a:t>
                      </a:r>
                      <a:endParaRPr lang="en-US">
                        <a:effectLst/>
                      </a:endParaRPr>
                    </a:p>
                  </a:txBody>
                  <a:tcPr marL="68580" marR="68580" marT="0" marB="0"/>
                </a:tc>
                <a:tc>
                  <a:txBody>
                    <a:bodyPr/>
                    <a:lstStyle/>
                    <a:p>
                      <a:pPr algn="l">
                        <a:spcAft>
                          <a:spcPts val="0"/>
                        </a:spcAft>
                      </a:pPr>
                      <a:r>
                        <a:rPr lang="en-US" sz="1400">
                          <a:effectLst/>
                        </a:rPr>
                        <a:t>Varchar(255)</a:t>
                      </a:r>
                      <a:endParaRPr lang="en-US">
                        <a:effectLst/>
                      </a:endParaRPr>
                    </a:p>
                  </a:txBody>
                  <a:tcPr marL="68580" marR="68580" marT="0" marB="0"/>
                </a:tc>
                <a:tc>
                  <a:txBody>
                    <a:bodyPr/>
                    <a:lstStyle/>
                    <a:p>
                      <a:pPr algn="l">
                        <a:spcAft>
                          <a:spcPts val="0"/>
                        </a:spcAft>
                      </a:pPr>
                      <a:r>
                        <a:rPr lang="en-US" sz="1400">
                          <a:effectLst/>
                        </a:rPr>
                        <a:t>Null</a:t>
                      </a:r>
                      <a:endParaRPr lang="en-US">
                        <a:effectLst/>
                      </a:endParaRPr>
                    </a:p>
                  </a:txBody>
                  <a:tcPr marL="68580" marR="68580" marT="0" marB="0"/>
                </a:tc>
                <a:tc>
                  <a:txBody>
                    <a:bodyPr/>
                    <a:lstStyle/>
                    <a:p>
                      <a:pPr algn="l">
                        <a:spcAft>
                          <a:spcPts val="0"/>
                        </a:spcAft>
                      </a:pPr>
                      <a:r>
                        <a:rPr lang="en-US" sz="1400">
                          <a:effectLst/>
                        </a:rPr>
                        <a:t>It is used to store name.</a:t>
                      </a:r>
                      <a:endParaRPr lang="en-US">
                        <a:effectLst/>
                      </a:endParaRPr>
                    </a:p>
                  </a:txBody>
                  <a:tcPr marL="68580" marR="68580" marT="0" marB="0"/>
                </a:tc>
                <a:extLst>
                  <a:ext uri="{0D108BD9-81ED-4DB2-BD59-A6C34878D82A}">
                    <a16:rowId xmlns:a16="http://schemas.microsoft.com/office/drawing/2014/main" xmlns="" val="632607474"/>
                  </a:ext>
                </a:extLst>
              </a:tr>
              <a:tr h="288884">
                <a:tc>
                  <a:txBody>
                    <a:bodyPr/>
                    <a:lstStyle/>
                    <a:p>
                      <a:pPr algn="l">
                        <a:spcAft>
                          <a:spcPts val="0"/>
                        </a:spcAft>
                      </a:pPr>
                      <a:r>
                        <a:rPr lang="en-US" sz="1400">
                          <a:effectLst/>
                        </a:rPr>
                        <a:t>7.</a:t>
                      </a:r>
                      <a:endParaRPr lang="en-US">
                        <a:effectLst/>
                      </a:endParaRPr>
                    </a:p>
                  </a:txBody>
                  <a:tcPr marL="68580" marR="68580" marT="0" marB="0"/>
                </a:tc>
                <a:tc>
                  <a:txBody>
                    <a:bodyPr/>
                    <a:lstStyle/>
                    <a:p>
                      <a:pPr algn="l">
                        <a:spcAft>
                          <a:spcPts val="0"/>
                        </a:spcAft>
                      </a:pPr>
                      <a:r>
                        <a:rPr lang="en-US" sz="1400">
                          <a:effectLst/>
                        </a:rPr>
                        <a:t>Source</a:t>
                      </a:r>
                      <a:endParaRPr lang="en-US">
                        <a:effectLst/>
                      </a:endParaRPr>
                    </a:p>
                  </a:txBody>
                  <a:tcPr marL="68580" marR="68580" marT="0" marB="0"/>
                </a:tc>
                <a:tc>
                  <a:txBody>
                    <a:bodyPr/>
                    <a:lstStyle/>
                    <a:p>
                      <a:pPr algn="l">
                        <a:spcAft>
                          <a:spcPts val="0"/>
                        </a:spcAft>
                      </a:pPr>
                      <a:r>
                        <a:rPr lang="en-US" sz="1400">
                          <a:effectLst/>
                        </a:rPr>
                        <a:t>Varchar(255)</a:t>
                      </a:r>
                      <a:endParaRPr lang="en-US">
                        <a:effectLst/>
                      </a:endParaRPr>
                    </a:p>
                  </a:txBody>
                  <a:tcPr marL="68580" marR="68580" marT="0" marB="0"/>
                </a:tc>
                <a:tc>
                  <a:txBody>
                    <a:bodyPr/>
                    <a:lstStyle/>
                    <a:p>
                      <a:pPr algn="l">
                        <a:spcAft>
                          <a:spcPts val="0"/>
                        </a:spcAft>
                      </a:pPr>
                      <a:r>
                        <a:rPr lang="en-US" sz="1400">
                          <a:effectLst/>
                        </a:rPr>
                        <a:t>Null</a:t>
                      </a:r>
                      <a:endParaRPr lang="en-US">
                        <a:effectLst/>
                      </a:endParaRPr>
                    </a:p>
                  </a:txBody>
                  <a:tcPr marL="68580" marR="68580" marT="0" marB="0"/>
                </a:tc>
                <a:tc>
                  <a:txBody>
                    <a:bodyPr/>
                    <a:lstStyle/>
                    <a:p>
                      <a:pPr algn="l">
                        <a:spcAft>
                          <a:spcPts val="0"/>
                        </a:spcAft>
                      </a:pPr>
                      <a:r>
                        <a:rPr lang="en-US" sz="1400">
                          <a:effectLst/>
                        </a:rPr>
                        <a:t>It is used to store source.</a:t>
                      </a:r>
                      <a:endParaRPr lang="en-US">
                        <a:effectLst/>
                      </a:endParaRPr>
                    </a:p>
                  </a:txBody>
                  <a:tcPr marL="68580" marR="68580" marT="0" marB="0"/>
                </a:tc>
                <a:extLst>
                  <a:ext uri="{0D108BD9-81ED-4DB2-BD59-A6C34878D82A}">
                    <a16:rowId xmlns:a16="http://schemas.microsoft.com/office/drawing/2014/main" xmlns="" val="2952469396"/>
                  </a:ext>
                </a:extLst>
              </a:tr>
              <a:tr h="288884">
                <a:tc>
                  <a:txBody>
                    <a:bodyPr/>
                    <a:lstStyle/>
                    <a:p>
                      <a:pPr algn="l">
                        <a:spcAft>
                          <a:spcPts val="0"/>
                        </a:spcAft>
                      </a:pPr>
                      <a:r>
                        <a:rPr lang="en-US" sz="1400">
                          <a:effectLst/>
                        </a:rPr>
                        <a:t>8.</a:t>
                      </a:r>
                      <a:endParaRPr lang="en-US">
                        <a:effectLst/>
                      </a:endParaRPr>
                    </a:p>
                  </a:txBody>
                  <a:tcPr marL="68580" marR="68580" marT="0" marB="0"/>
                </a:tc>
                <a:tc>
                  <a:txBody>
                    <a:bodyPr/>
                    <a:lstStyle/>
                    <a:p>
                      <a:pPr algn="l">
                        <a:spcAft>
                          <a:spcPts val="0"/>
                        </a:spcAft>
                      </a:pPr>
                      <a:r>
                        <a:rPr lang="en-US" sz="1400">
                          <a:effectLst/>
                        </a:rPr>
                        <a:t>Login_id</a:t>
                      </a:r>
                      <a:endParaRPr lang="en-US">
                        <a:effectLst/>
                      </a:endParaRPr>
                    </a:p>
                  </a:txBody>
                  <a:tcPr marL="68580" marR="68580" marT="0" marB="0"/>
                </a:tc>
                <a:tc>
                  <a:txBody>
                    <a:bodyPr/>
                    <a:lstStyle/>
                    <a:p>
                      <a:pPr algn="l">
                        <a:spcAft>
                          <a:spcPts val="0"/>
                        </a:spcAft>
                      </a:pPr>
                      <a:r>
                        <a:rPr lang="en-US" sz="1400">
                          <a:effectLst/>
                        </a:rPr>
                        <a:t>int</a:t>
                      </a:r>
                      <a:endParaRPr lang="en-US">
                        <a:effectLst/>
                      </a:endParaRPr>
                    </a:p>
                  </a:txBody>
                  <a:tcPr marL="68580" marR="68580" marT="0" marB="0"/>
                </a:tc>
                <a:tc>
                  <a:txBody>
                    <a:bodyPr/>
                    <a:lstStyle/>
                    <a:p>
                      <a:pPr algn="l">
                        <a:spcAft>
                          <a:spcPts val="0"/>
                        </a:spcAft>
                      </a:pPr>
                      <a:r>
                        <a:rPr lang="en-US" sz="1400">
                          <a:effectLst/>
                        </a:rPr>
                        <a:t>Foreign key</a:t>
                      </a:r>
                      <a:endParaRPr lang="en-US">
                        <a:effectLst/>
                      </a:endParaRPr>
                    </a:p>
                  </a:txBody>
                  <a:tcPr marL="68580" marR="68580" marT="0" marB="0"/>
                </a:tc>
                <a:tc>
                  <a:txBody>
                    <a:bodyPr/>
                    <a:lstStyle/>
                    <a:p>
                      <a:pPr algn="l">
                        <a:spcAft>
                          <a:spcPts val="0"/>
                        </a:spcAft>
                      </a:pPr>
                      <a:r>
                        <a:rPr lang="en-US" sz="1400">
                          <a:effectLst/>
                        </a:rPr>
                        <a:t>It is used to store login id.</a:t>
                      </a:r>
                      <a:endParaRPr lang="en-US">
                        <a:effectLst/>
                      </a:endParaRPr>
                    </a:p>
                  </a:txBody>
                  <a:tcPr marL="68580" marR="68580" marT="0" marB="0"/>
                </a:tc>
                <a:extLst>
                  <a:ext uri="{0D108BD9-81ED-4DB2-BD59-A6C34878D82A}">
                    <a16:rowId xmlns:a16="http://schemas.microsoft.com/office/drawing/2014/main" xmlns="" val="3775144011"/>
                  </a:ext>
                </a:extLst>
              </a:tr>
            </a:tbl>
          </a:graphicData>
        </a:graphic>
      </p:graphicFrame>
      <p:sp>
        <p:nvSpPr>
          <p:cNvPr id="11" name="TextBox 10">
            <a:extLst>
              <a:ext uri="{FF2B5EF4-FFF2-40B4-BE49-F238E27FC236}">
                <a16:creationId xmlns:a16="http://schemas.microsoft.com/office/drawing/2014/main" xmlns="" id="{C15FAEAC-9CC2-EA49-97BC-6ACA77D2888B}"/>
              </a:ext>
            </a:extLst>
          </p:cNvPr>
          <p:cNvSpPr txBox="1"/>
          <p:nvPr/>
        </p:nvSpPr>
        <p:spPr>
          <a:xfrm>
            <a:off x="3599372" y="2537244"/>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latin typeface="Times New Roman"/>
              <a:cs typeface="Times New Roman"/>
            </a:endParaRPr>
          </a:p>
        </p:txBody>
      </p:sp>
    </p:spTree>
    <p:extLst>
      <p:ext uri="{BB962C8B-B14F-4D97-AF65-F5344CB8AC3E}">
        <p14:creationId xmlns:p14="http://schemas.microsoft.com/office/powerpoint/2010/main" xmlns="" val="27976491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Order Table</a:t>
            </a:r>
          </a:p>
        </p:txBody>
      </p:sp>
      <p:sp>
        <p:nvSpPr>
          <p:cNvPr id="11" name="TextBox 10">
            <a:extLst>
              <a:ext uri="{FF2B5EF4-FFF2-40B4-BE49-F238E27FC236}">
                <a16:creationId xmlns:a16="http://schemas.microsoft.com/office/drawing/2014/main" xmlns="" id="{C15FAEAC-9CC2-EA49-97BC-6ACA77D2888B}"/>
              </a:ext>
            </a:extLst>
          </p:cNvPr>
          <p:cNvSpPr txBox="1"/>
          <p:nvPr/>
        </p:nvSpPr>
        <p:spPr>
          <a:xfrm>
            <a:off x="3599372" y="2537244"/>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latin typeface="Times New Roman"/>
              <a:cs typeface="Times New Roman"/>
            </a:endParaRPr>
          </a:p>
        </p:txBody>
      </p:sp>
      <p:graphicFrame>
        <p:nvGraphicFramePr>
          <p:cNvPr id="3" name="Table 2">
            <a:extLst>
              <a:ext uri="{FF2B5EF4-FFF2-40B4-BE49-F238E27FC236}">
                <a16:creationId xmlns:a16="http://schemas.microsoft.com/office/drawing/2014/main" xmlns="" id="{F8765286-E392-BC1C-67E3-CD6B840BD483}"/>
              </a:ext>
            </a:extLst>
          </p:cNvPr>
          <p:cNvGraphicFramePr>
            <a:graphicFrameLocks noGrp="1"/>
          </p:cNvGraphicFramePr>
          <p:nvPr>
            <p:extLst>
              <p:ext uri="{D42A27DB-BD31-4B8C-83A1-F6EECF244321}">
                <p14:modId xmlns:p14="http://schemas.microsoft.com/office/powerpoint/2010/main" xmlns="" val="768090542"/>
              </p:ext>
            </p:extLst>
          </p:nvPr>
        </p:nvGraphicFramePr>
        <p:xfrm>
          <a:off x="346045" y="1430835"/>
          <a:ext cx="7946549" cy="3576659"/>
        </p:xfrm>
        <a:graphic>
          <a:graphicData uri="http://schemas.openxmlformats.org/drawingml/2006/table">
            <a:tbl>
              <a:tblPr firstRow="1" bandRow="1">
                <a:tableStyleId>{5C22544A-7EE6-4342-B048-85BDC9FD1C3A}</a:tableStyleId>
              </a:tblPr>
              <a:tblGrid>
                <a:gridCol w="552112">
                  <a:extLst>
                    <a:ext uri="{9D8B030D-6E8A-4147-A177-3AD203B41FA5}">
                      <a16:colId xmlns:a16="http://schemas.microsoft.com/office/drawing/2014/main" xmlns="" val="242950632"/>
                    </a:ext>
                  </a:extLst>
                </a:gridCol>
                <a:gridCol w="1329378">
                  <a:extLst>
                    <a:ext uri="{9D8B030D-6E8A-4147-A177-3AD203B41FA5}">
                      <a16:colId xmlns:a16="http://schemas.microsoft.com/office/drawing/2014/main" xmlns="" val="935263509"/>
                    </a:ext>
                  </a:extLst>
                </a:gridCol>
                <a:gridCol w="1428209">
                  <a:extLst>
                    <a:ext uri="{9D8B030D-6E8A-4147-A177-3AD203B41FA5}">
                      <a16:colId xmlns:a16="http://schemas.microsoft.com/office/drawing/2014/main" xmlns="" val="2276799773"/>
                    </a:ext>
                  </a:extLst>
                </a:gridCol>
                <a:gridCol w="1371735">
                  <a:extLst>
                    <a:ext uri="{9D8B030D-6E8A-4147-A177-3AD203B41FA5}">
                      <a16:colId xmlns:a16="http://schemas.microsoft.com/office/drawing/2014/main" xmlns="" val="3258675381"/>
                    </a:ext>
                  </a:extLst>
                </a:gridCol>
                <a:gridCol w="3265115">
                  <a:extLst>
                    <a:ext uri="{9D8B030D-6E8A-4147-A177-3AD203B41FA5}">
                      <a16:colId xmlns:a16="http://schemas.microsoft.com/office/drawing/2014/main" xmlns="" val="126005134"/>
                    </a:ext>
                  </a:extLst>
                </a:gridCol>
              </a:tblGrid>
              <a:tr h="390173">
                <a:tc>
                  <a:txBody>
                    <a:bodyPr/>
                    <a:lstStyle/>
                    <a:p>
                      <a:pPr algn="l"/>
                      <a:r>
                        <a:rPr lang="en-US" sz="1600">
                          <a:effectLst/>
                        </a:rPr>
                        <a:t>Sr.</a:t>
                      </a:r>
                      <a:endParaRPr lang="en-US">
                        <a:effectLst/>
                      </a:endParaRPr>
                    </a:p>
                  </a:txBody>
                  <a:tcPr marL="0" marR="0" marT="0" marB="0" anchor="b"/>
                </a:tc>
                <a:tc>
                  <a:txBody>
                    <a:bodyPr/>
                    <a:lstStyle/>
                    <a:p>
                      <a:pPr marL="76200" algn="l"/>
                      <a:r>
                        <a:rPr lang="en-US" sz="1600">
                          <a:effectLst/>
                        </a:rPr>
                        <a:t>Field Name</a:t>
                      </a:r>
                      <a:endParaRPr lang="en-US">
                        <a:effectLst/>
                      </a:endParaRPr>
                    </a:p>
                  </a:txBody>
                  <a:tcPr marL="0" marR="0" marT="0" marB="0" anchor="b"/>
                </a:tc>
                <a:tc>
                  <a:txBody>
                    <a:bodyPr/>
                    <a:lstStyle/>
                    <a:p>
                      <a:pPr marL="76200" algn="l"/>
                      <a:r>
                        <a:rPr lang="en-US" sz="1600">
                          <a:effectLst/>
                        </a:rPr>
                        <a:t>Data type(Size)</a:t>
                      </a:r>
                      <a:endParaRPr lang="en-US">
                        <a:effectLst/>
                      </a:endParaRPr>
                    </a:p>
                  </a:txBody>
                  <a:tcPr marL="0" marR="0" marT="0" marB="0" anchor="b"/>
                </a:tc>
                <a:tc>
                  <a:txBody>
                    <a:bodyPr/>
                    <a:lstStyle/>
                    <a:p>
                      <a:pPr marL="76200" algn="l"/>
                      <a:r>
                        <a:rPr lang="en-US" sz="1600">
                          <a:effectLst/>
                        </a:rPr>
                        <a:t>Constraints</a:t>
                      </a:r>
                      <a:endParaRPr lang="en-US">
                        <a:effectLst/>
                      </a:endParaRPr>
                    </a:p>
                  </a:txBody>
                  <a:tcPr marL="0" marR="0" marT="0" marB="0" anchor="b"/>
                </a:tc>
                <a:tc>
                  <a:txBody>
                    <a:bodyPr/>
                    <a:lstStyle/>
                    <a:p>
                      <a:pPr marL="76200" algn="l"/>
                      <a:r>
                        <a:rPr lang="en-US" sz="1600">
                          <a:effectLst/>
                        </a:rPr>
                        <a:t>Description</a:t>
                      </a:r>
                      <a:endParaRPr lang="en-US">
                        <a:effectLst/>
                      </a:endParaRPr>
                    </a:p>
                  </a:txBody>
                  <a:tcPr marL="0" marR="0" marT="0" marB="0" anchor="b"/>
                </a:tc>
                <a:extLst>
                  <a:ext uri="{0D108BD9-81ED-4DB2-BD59-A6C34878D82A}">
                    <a16:rowId xmlns:a16="http://schemas.microsoft.com/office/drawing/2014/main" xmlns="" val="468234481"/>
                  </a:ext>
                </a:extLst>
              </a:tr>
              <a:tr h="204841">
                <a:tc>
                  <a:txBody>
                    <a:bodyPr/>
                    <a:lstStyle/>
                    <a:p>
                      <a:pPr marL="88900" algn="l"/>
                      <a:r>
                        <a:rPr lang="en-US" sz="1600">
                          <a:effectLst/>
                        </a:rPr>
                        <a:t>No</a:t>
                      </a:r>
                      <a:endParaRPr lang="en-US">
                        <a:effectLst/>
                      </a:endParaRPr>
                    </a:p>
                  </a:txBody>
                  <a:tcPr marL="0" marR="0" marT="0" marB="0" anchor="b"/>
                </a:tc>
                <a:tc>
                  <a:txBody>
                    <a:bodyPr/>
                    <a:lstStyle/>
                    <a:p>
                      <a:pPr algn="l"/>
                      <a:r>
                        <a:rPr lang="en-US" sz="1200">
                          <a:effectLst/>
                        </a:rPr>
                        <a:t> </a:t>
                      </a:r>
                      <a:endParaRPr lang="en-US">
                        <a:effectLst/>
                      </a:endParaRPr>
                    </a:p>
                  </a:txBody>
                  <a:tcPr marL="0" marR="0" marT="0" marB="0" anchor="b"/>
                </a:tc>
                <a:tc>
                  <a:txBody>
                    <a:bodyPr/>
                    <a:lstStyle/>
                    <a:p>
                      <a:pPr algn="l"/>
                      <a:r>
                        <a:rPr lang="en-US" sz="1200">
                          <a:effectLst/>
                        </a:rPr>
                        <a:t> </a:t>
                      </a:r>
                      <a:endParaRPr lang="en-US">
                        <a:effectLst/>
                      </a:endParaRPr>
                    </a:p>
                  </a:txBody>
                  <a:tcPr marL="0" marR="0" marT="0" marB="0" anchor="b"/>
                </a:tc>
                <a:tc>
                  <a:txBody>
                    <a:bodyPr/>
                    <a:lstStyle/>
                    <a:p>
                      <a:pPr algn="l"/>
                      <a:r>
                        <a:rPr lang="en-US" sz="1200">
                          <a:effectLst/>
                        </a:rPr>
                        <a:t> </a:t>
                      </a:r>
                      <a:endParaRPr lang="en-US">
                        <a:effectLst/>
                      </a:endParaRPr>
                    </a:p>
                  </a:txBody>
                  <a:tcPr marL="0" marR="0" marT="0" marB="0" anchor="b"/>
                </a:tc>
                <a:tc>
                  <a:txBody>
                    <a:bodyPr/>
                    <a:lstStyle/>
                    <a:p>
                      <a:pPr algn="l"/>
                      <a:r>
                        <a:rPr lang="en-US" sz="1200">
                          <a:effectLst/>
                        </a:rPr>
                        <a:t> </a:t>
                      </a:r>
                      <a:endParaRPr lang="en-US">
                        <a:effectLst/>
                      </a:endParaRPr>
                    </a:p>
                  </a:txBody>
                  <a:tcPr marL="0" marR="0" marT="0" marB="0" anchor="b"/>
                </a:tc>
                <a:extLst>
                  <a:ext uri="{0D108BD9-81ED-4DB2-BD59-A6C34878D82A}">
                    <a16:rowId xmlns:a16="http://schemas.microsoft.com/office/drawing/2014/main" xmlns="" val="515631135"/>
                  </a:ext>
                </a:extLst>
              </a:tr>
              <a:tr h="39017">
                <a:tc>
                  <a:txBody>
                    <a:bodyPr/>
                    <a:lstStyle/>
                    <a:p>
                      <a:pPr algn="l"/>
                      <a:r>
                        <a:rPr lang="en-US" sz="300">
                          <a:effectLst/>
                        </a:rPr>
                        <a:t> </a:t>
                      </a:r>
                      <a:endParaRPr lang="en-US">
                        <a:effectLst/>
                      </a:endParaRPr>
                    </a:p>
                  </a:txBody>
                  <a:tcPr marL="0" marR="0" marT="0" marB="0" anchor="b"/>
                </a:tc>
                <a:tc>
                  <a:txBody>
                    <a:bodyPr/>
                    <a:lstStyle/>
                    <a:p>
                      <a:pPr algn="l"/>
                      <a:r>
                        <a:rPr lang="en-US" sz="300">
                          <a:effectLst/>
                        </a:rPr>
                        <a:t> </a:t>
                      </a:r>
                      <a:endParaRPr lang="en-US">
                        <a:effectLst/>
                      </a:endParaRPr>
                    </a:p>
                  </a:txBody>
                  <a:tcPr marL="0" marR="0" marT="0" marB="0" anchor="b"/>
                </a:tc>
                <a:tc>
                  <a:txBody>
                    <a:bodyPr/>
                    <a:lstStyle/>
                    <a:p>
                      <a:pPr algn="l"/>
                      <a:r>
                        <a:rPr lang="en-US" sz="300">
                          <a:effectLst/>
                        </a:rPr>
                        <a:t> </a:t>
                      </a:r>
                      <a:endParaRPr lang="en-US">
                        <a:effectLst/>
                      </a:endParaRPr>
                    </a:p>
                  </a:txBody>
                  <a:tcPr marL="0" marR="0" marT="0" marB="0" anchor="b"/>
                </a:tc>
                <a:tc>
                  <a:txBody>
                    <a:bodyPr/>
                    <a:lstStyle/>
                    <a:p>
                      <a:pPr algn="l"/>
                      <a:r>
                        <a:rPr lang="en-US" sz="300">
                          <a:effectLst/>
                        </a:rPr>
                        <a:t> </a:t>
                      </a:r>
                      <a:endParaRPr lang="en-US">
                        <a:effectLst/>
                      </a:endParaRPr>
                    </a:p>
                  </a:txBody>
                  <a:tcPr marL="0" marR="0" marT="0" marB="0" anchor="b"/>
                </a:tc>
                <a:tc>
                  <a:txBody>
                    <a:bodyPr/>
                    <a:lstStyle/>
                    <a:p>
                      <a:pPr algn="l"/>
                      <a:r>
                        <a:rPr lang="en-US" sz="300">
                          <a:effectLst/>
                        </a:rPr>
                        <a:t> </a:t>
                      </a:r>
                      <a:endParaRPr lang="en-US">
                        <a:effectLst/>
                      </a:endParaRPr>
                    </a:p>
                  </a:txBody>
                  <a:tcPr marL="0" marR="0" marT="0" marB="0" anchor="b"/>
                </a:tc>
                <a:extLst>
                  <a:ext uri="{0D108BD9-81ED-4DB2-BD59-A6C34878D82A}">
                    <a16:rowId xmlns:a16="http://schemas.microsoft.com/office/drawing/2014/main" xmlns="" val="1932509311"/>
                  </a:ext>
                </a:extLst>
              </a:tr>
              <a:tr h="331647">
                <a:tc>
                  <a:txBody>
                    <a:bodyPr/>
                    <a:lstStyle/>
                    <a:p>
                      <a:pPr marL="88900" algn="l"/>
                      <a:r>
                        <a:rPr lang="en-US" sz="1600">
                          <a:effectLst/>
                        </a:rPr>
                        <a:t>1</a:t>
                      </a:r>
                      <a:endParaRPr lang="en-US">
                        <a:effectLst/>
                      </a:endParaRPr>
                    </a:p>
                  </a:txBody>
                  <a:tcPr marL="0" marR="0" marT="0" marB="0" anchor="b"/>
                </a:tc>
                <a:tc>
                  <a:txBody>
                    <a:bodyPr/>
                    <a:lstStyle/>
                    <a:p>
                      <a:pPr algn="l"/>
                      <a:r>
                        <a:rPr lang="en-US" sz="1350">
                          <a:effectLst/>
                        </a:rPr>
                        <a:t>Order_id (Primary)</a:t>
                      </a:r>
                      <a:endParaRPr lang="en-US">
                        <a:effectLst/>
                      </a:endParaRPr>
                    </a:p>
                  </a:txBody>
                  <a:tcPr marL="0" marR="0" marT="0" marB="0" anchor="ctr"/>
                </a:tc>
                <a:tc>
                  <a:txBody>
                    <a:bodyPr/>
                    <a:lstStyle/>
                    <a:p>
                      <a:pPr algn="l"/>
                      <a:r>
                        <a:rPr lang="en-US" sz="1350">
                          <a:effectLst/>
                        </a:rPr>
                        <a:t>int</a:t>
                      </a:r>
                      <a:endParaRPr lang="en-US">
                        <a:effectLst/>
                      </a:endParaRPr>
                    </a:p>
                  </a:txBody>
                  <a:tcPr marL="0" marR="0" marT="0" marB="0" anchor="ctr"/>
                </a:tc>
                <a:tc>
                  <a:txBody>
                    <a:bodyPr/>
                    <a:lstStyle/>
                    <a:p>
                      <a:pPr marL="76200" algn="l"/>
                      <a:r>
                        <a:rPr lang="en-US" sz="1600">
                          <a:effectLst/>
                        </a:rPr>
                        <a:t>Primary Key</a:t>
                      </a:r>
                      <a:endParaRPr lang="en-US">
                        <a:effectLst/>
                      </a:endParaRPr>
                    </a:p>
                  </a:txBody>
                  <a:tcPr marL="0" marR="0" marT="0" marB="0" anchor="b"/>
                </a:tc>
                <a:tc>
                  <a:txBody>
                    <a:bodyPr/>
                    <a:lstStyle/>
                    <a:p>
                      <a:pPr marL="76200" algn="l"/>
                      <a:r>
                        <a:rPr lang="en-US" sz="1600">
                          <a:effectLst/>
                        </a:rPr>
                        <a:t>It is used to store order id</a:t>
                      </a:r>
                      <a:endParaRPr lang="en-US">
                        <a:effectLst/>
                      </a:endParaRPr>
                    </a:p>
                  </a:txBody>
                  <a:tcPr marL="0" marR="0" marT="0" marB="0" anchor="b"/>
                </a:tc>
                <a:extLst>
                  <a:ext uri="{0D108BD9-81ED-4DB2-BD59-A6C34878D82A}">
                    <a16:rowId xmlns:a16="http://schemas.microsoft.com/office/drawing/2014/main" xmlns="" val="3520596864"/>
                  </a:ext>
                </a:extLst>
              </a:tr>
              <a:tr h="107297">
                <a:tc>
                  <a:txBody>
                    <a:bodyPr/>
                    <a:lstStyle/>
                    <a:p>
                      <a:pPr algn="l"/>
                      <a:r>
                        <a:rPr lang="en-US" sz="250">
                          <a:effectLst/>
                        </a:rPr>
                        <a:t> </a:t>
                      </a:r>
                      <a:endParaRPr lang="en-US">
                        <a:effectLst/>
                      </a:endParaRPr>
                    </a:p>
                  </a:txBody>
                  <a:tcPr marL="0" marR="0" marT="0" marB="0" anchor="b"/>
                </a:tc>
                <a:tc>
                  <a:txBody>
                    <a:bodyPr/>
                    <a:lstStyle/>
                    <a:p>
                      <a:pPr algn="l"/>
                      <a:r>
                        <a:rPr lang="en-US" sz="250">
                          <a:effectLst/>
                        </a:rPr>
                        <a:t> </a:t>
                      </a:r>
                      <a:endParaRPr lang="en-US">
                        <a:effectLst/>
                      </a:endParaRPr>
                    </a:p>
                  </a:txBody>
                  <a:tcPr marL="0" marR="0" marT="0" marB="0" anchor="b"/>
                </a:tc>
                <a:tc>
                  <a:txBody>
                    <a:bodyPr/>
                    <a:lstStyle/>
                    <a:p>
                      <a:pPr algn="l"/>
                      <a:r>
                        <a:rPr lang="en-US" sz="250">
                          <a:effectLst/>
                        </a:rPr>
                        <a:t> </a:t>
                      </a:r>
                      <a:endParaRPr lang="en-US">
                        <a:effectLst/>
                      </a:endParaRPr>
                    </a:p>
                  </a:txBody>
                  <a:tcPr marL="0" marR="0" marT="0" marB="0" anchor="b"/>
                </a:tc>
                <a:tc>
                  <a:txBody>
                    <a:bodyPr/>
                    <a:lstStyle/>
                    <a:p>
                      <a:pPr algn="l"/>
                      <a:r>
                        <a:rPr lang="en-US" sz="250">
                          <a:effectLst/>
                        </a:rPr>
                        <a:t> </a:t>
                      </a:r>
                      <a:endParaRPr lang="en-US">
                        <a:effectLst/>
                      </a:endParaRPr>
                    </a:p>
                  </a:txBody>
                  <a:tcPr marL="0" marR="0" marT="0" marB="0" anchor="b"/>
                </a:tc>
                <a:tc>
                  <a:txBody>
                    <a:bodyPr/>
                    <a:lstStyle/>
                    <a:p>
                      <a:pPr algn="l"/>
                      <a:r>
                        <a:rPr lang="en-US" sz="250">
                          <a:effectLst/>
                        </a:rPr>
                        <a:t> </a:t>
                      </a:r>
                      <a:endParaRPr lang="en-US">
                        <a:effectLst/>
                      </a:endParaRPr>
                    </a:p>
                  </a:txBody>
                  <a:tcPr marL="0" marR="0" marT="0" marB="0" anchor="b"/>
                </a:tc>
                <a:extLst>
                  <a:ext uri="{0D108BD9-81ED-4DB2-BD59-A6C34878D82A}">
                    <a16:rowId xmlns:a16="http://schemas.microsoft.com/office/drawing/2014/main" xmlns="" val="1288096425"/>
                  </a:ext>
                </a:extLst>
              </a:tr>
              <a:tr h="390173">
                <a:tc>
                  <a:txBody>
                    <a:bodyPr/>
                    <a:lstStyle/>
                    <a:p>
                      <a:pPr marL="88900" algn="l"/>
                      <a:r>
                        <a:rPr lang="en-US" sz="1600">
                          <a:effectLst/>
                        </a:rPr>
                        <a:t>2</a:t>
                      </a:r>
                      <a:endParaRPr lang="en-US">
                        <a:effectLst/>
                      </a:endParaRPr>
                    </a:p>
                  </a:txBody>
                  <a:tcPr marL="0" marR="0" marT="0" marB="0" anchor="b"/>
                </a:tc>
                <a:tc>
                  <a:txBody>
                    <a:bodyPr/>
                    <a:lstStyle/>
                    <a:p>
                      <a:pPr algn="l"/>
                      <a:r>
                        <a:rPr lang="en-US" sz="1350">
                          <a:effectLst/>
                        </a:rPr>
                        <a:t>Dest_add</a:t>
                      </a:r>
                      <a:endParaRPr lang="en-US">
                        <a:effectLst/>
                      </a:endParaRPr>
                    </a:p>
                  </a:txBody>
                  <a:tcPr marL="0" marR="0" marT="0" marB="0" anchor="ctr"/>
                </a:tc>
                <a:tc>
                  <a:txBody>
                    <a:bodyPr/>
                    <a:lstStyle/>
                    <a:p>
                      <a:pPr algn="l"/>
                      <a:r>
                        <a:rPr lang="en-US" sz="1350">
                          <a:effectLst/>
                        </a:rPr>
                        <a:t>varchar(45)</a:t>
                      </a:r>
                      <a:endParaRPr lang="en-US">
                        <a:effectLst/>
                      </a:endParaRPr>
                    </a:p>
                  </a:txBody>
                  <a:tcPr marL="0" marR="0" marT="0" marB="0" anchor="ctr"/>
                </a:tc>
                <a:tc>
                  <a:txBody>
                    <a:bodyPr/>
                    <a:lstStyle/>
                    <a:p>
                      <a:pPr marL="76200" algn="l"/>
                      <a:r>
                        <a:rPr lang="en-US" sz="1600">
                          <a:effectLst/>
                        </a:rPr>
                        <a:t>Null</a:t>
                      </a:r>
                      <a:endParaRPr lang="en-US">
                        <a:effectLst/>
                      </a:endParaRPr>
                    </a:p>
                  </a:txBody>
                  <a:tcPr marL="0" marR="0" marT="0" marB="0" anchor="b"/>
                </a:tc>
                <a:tc>
                  <a:txBody>
                    <a:bodyPr/>
                    <a:lstStyle/>
                    <a:p>
                      <a:pPr marL="76200" algn="l"/>
                      <a:r>
                        <a:rPr lang="en-US" sz="1600">
                          <a:effectLst/>
                        </a:rPr>
                        <a:t>It is used to store destination address of User</a:t>
                      </a:r>
                      <a:endParaRPr lang="en-US">
                        <a:effectLst/>
                      </a:endParaRPr>
                    </a:p>
                  </a:txBody>
                  <a:tcPr marL="0" marR="0" marT="0" marB="0" anchor="b"/>
                </a:tc>
                <a:extLst>
                  <a:ext uri="{0D108BD9-81ED-4DB2-BD59-A6C34878D82A}">
                    <a16:rowId xmlns:a16="http://schemas.microsoft.com/office/drawing/2014/main" xmlns="" val="1095961831"/>
                  </a:ext>
                </a:extLst>
              </a:tr>
              <a:tr h="39017">
                <a:tc>
                  <a:txBody>
                    <a:bodyPr/>
                    <a:lstStyle/>
                    <a:p>
                      <a:pPr algn="l"/>
                      <a:r>
                        <a:rPr lang="en-US" sz="250">
                          <a:effectLst/>
                        </a:rPr>
                        <a:t> </a:t>
                      </a:r>
                      <a:endParaRPr lang="en-US">
                        <a:effectLst/>
                      </a:endParaRPr>
                    </a:p>
                  </a:txBody>
                  <a:tcPr marL="0" marR="0" marT="0" marB="0" anchor="b"/>
                </a:tc>
                <a:tc>
                  <a:txBody>
                    <a:bodyPr/>
                    <a:lstStyle/>
                    <a:p>
                      <a:pPr algn="l"/>
                      <a:r>
                        <a:rPr lang="en-US" sz="250">
                          <a:effectLst/>
                        </a:rPr>
                        <a:t> </a:t>
                      </a:r>
                      <a:endParaRPr lang="en-US">
                        <a:effectLst/>
                      </a:endParaRPr>
                    </a:p>
                  </a:txBody>
                  <a:tcPr marL="0" marR="0" marT="0" marB="0" anchor="b"/>
                </a:tc>
                <a:tc>
                  <a:txBody>
                    <a:bodyPr/>
                    <a:lstStyle/>
                    <a:p>
                      <a:pPr algn="l"/>
                      <a:r>
                        <a:rPr lang="en-US" sz="250">
                          <a:effectLst/>
                        </a:rPr>
                        <a:t> </a:t>
                      </a:r>
                      <a:endParaRPr lang="en-US">
                        <a:effectLst/>
                      </a:endParaRPr>
                    </a:p>
                  </a:txBody>
                  <a:tcPr marL="0" marR="0" marT="0" marB="0" anchor="b"/>
                </a:tc>
                <a:tc>
                  <a:txBody>
                    <a:bodyPr/>
                    <a:lstStyle/>
                    <a:p>
                      <a:pPr algn="l"/>
                      <a:r>
                        <a:rPr lang="en-US" sz="250">
                          <a:effectLst/>
                        </a:rPr>
                        <a:t> </a:t>
                      </a:r>
                      <a:endParaRPr lang="en-US">
                        <a:effectLst/>
                      </a:endParaRPr>
                    </a:p>
                  </a:txBody>
                  <a:tcPr marL="0" marR="0" marT="0" marB="0" anchor="b"/>
                </a:tc>
                <a:tc>
                  <a:txBody>
                    <a:bodyPr/>
                    <a:lstStyle/>
                    <a:p>
                      <a:pPr algn="l"/>
                      <a:r>
                        <a:rPr lang="en-US" sz="250">
                          <a:effectLst/>
                        </a:rPr>
                        <a:t> </a:t>
                      </a:r>
                      <a:endParaRPr lang="en-US">
                        <a:effectLst/>
                      </a:endParaRPr>
                    </a:p>
                  </a:txBody>
                  <a:tcPr marL="0" marR="0" marT="0" marB="0" anchor="b"/>
                </a:tc>
                <a:extLst>
                  <a:ext uri="{0D108BD9-81ED-4DB2-BD59-A6C34878D82A}">
                    <a16:rowId xmlns:a16="http://schemas.microsoft.com/office/drawing/2014/main" xmlns="" val="2747639213"/>
                  </a:ext>
                </a:extLst>
              </a:tr>
              <a:tr h="234104">
                <a:tc>
                  <a:txBody>
                    <a:bodyPr/>
                    <a:lstStyle/>
                    <a:p>
                      <a:pPr marL="88900" algn="l"/>
                      <a:r>
                        <a:rPr lang="en-US" sz="1600">
                          <a:effectLst/>
                        </a:rPr>
                        <a:t>3</a:t>
                      </a:r>
                      <a:endParaRPr lang="en-US">
                        <a:effectLst/>
                      </a:endParaRPr>
                    </a:p>
                  </a:txBody>
                  <a:tcPr marL="0" marR="0" marT="0" marB="0" anchor="b"/>
                </a:tc>
                <a:tc>
                  <a:txBody>
                    <a:bodyPr/>
                    <a:lstStyle/>
                    <a:p>
                      <a:pPr algn="l"/>
                      <a:r>
                        <a:rPr lang="en-US" sz="1350">
                          <a:effectLst/>
                        </a:rPr>
                        <a:t>End_date</a:t>
                      </a:r>
                      <a:endParaRPr lang="en-US">
                        <a:effectLst/>
                      </a:endParaRPr>
                    </a:p>
                  </a:txBody>
                  <a:tcPr marL="0" marR="0" marT="0" marB="0" anchor="ctr"/>
                </a:tc>
                <a:tc>
                  <a:txBody>
                    <a:bodyPr/>
                    <a:lstStyle/>
                    <a:p>
                      <a:pPr algn="l"/>
                      <a:r>
                        <a:rPr lang="en-US" sz="1350">
                          <a:effectLst/>
                        </a:rPr>
                        <a:t>varchar(45)</a:t>
                      </a:r>
                      <a:endParaRPr lang="en-US">
                        <a:effectLst/>
                      </a:endParaRPr>
                    </a:p>
                  </a:txBody>
                  <a:tcPr marL="0" marR="0" marT="0" marB="0" anchor="ctr"/>
                </a:tc>
                <a:tc>
                  <a:txBody>
                    <a:bodyPr/>
                    <a:lstStyle/>
                    <a:p>
                      <a:pPr marL="76200" algn="l"/>
                      <a:r>
                        <a:rPr lang="en-US" sz="1600">
                          <a:effectLst/>
                        </a:rPr>
                        <a:t>Null</a:t>
                      </a:r>
                      <a:endParaRPr lang="en-US">
                        <a:effectLst/>
                      </a:endParaRPr>
                    </a:p>
                  </a:txBody>
                  <a:tcPr marL="0" marR="0" marT="0" marB="0" anchor="b"/>
                </a:tc>
                <a:tc>
                  <a:txBody>
                    <a:bodyPr/>
                    <a:lstStyle/>
                    <a:p>
                      <a:pPr marL="76200" algn="l"/>
                      <a:r>
                        <a:rPr lang="en-US" sz="1600">
                          <a:effectLst/>
                        </a:rPr>
                        <a:t>It is used to store end date</a:t>
                      </a:r>
                      <a:endParaRPr lang="en-US">
                        <a:effectLst/>
                      </a:endParaRPr>
                    </a:p>
                  </a:txBody>
                  <a:tcPr marL="0" marR="0" marT="0" marB="0" anchor="b"/>
                </a:tc>
                <a:extLst>
                  <a:ext uri="{0D108BD9-81ED-4DB2-BD59-A6C34878D82A}">
                    <a16:rowId xmlns:a16="http://schemas.microsoft.com/office/drawing/2014/main" xmlns="" val="1619637846"/>
                  </a:ext>
                </a:extLst>
              </a:tr>
              <a:tr h="39017">
                <a:tc>
                  <a:txBody>
                    <a:bodyPr/>
                    <a:lstStyle/>
                    <a:p>
                      <a:pPr algn="l"/>
                      <a:r>
                        <a:rPr lang="en-US" sz="250">
                          <a:effectLst/>
                        </a:rPr>
                        <a:t> </a:t>
                      </a:r>
                      <a:endParaRPr lang="en-US">
                        <a:effectLst/>
                      </a:endParaRPr>
                    </a:p>
                  </a:txBody>
                  <a:tcPr marL="0" marR="0" marT="0" marB="0" anchor="b"/>
                </a:tc>
                <a:tc>
                  <a:txBody>
                    <a:bodyPr/>
                    <a:lstStyle/>
                    <a:p>
                      <a:pPr algn="l"/>
                      <a:r>
                        <a:rPr lang="en-US" sz="250">
                          <a:effectLst/>
                        </a:rPr>
                        <a:t> </a:t>
                      </a:r>
                      <a:endParaRPr lang="en-US">
                        <a:effectLst/>
                      </a:endParaRPr>
                    </a:p>
                  </a:txBody>
                  <a:tcPr marL="0" marR="0" marT="0" marB="0" anchor="b"/>
                </a:tc>
                <a:tc>
                  <a:txBody>
                    <a:bodyPr/>
                    <a:lstStyle/>
                    <a:p>
                      <a:pPr algn="l"/>
                      <a:r>
                        <a:rPr lang="en-US" sz="250">
                          <a:effectLst/>
                        </a:rPr>
                        <a:t> </a:t>
                      </a:r>
                      <a:endParaRPr lang="en-US">
                        <a:effectLst/>
                      </a:endParaRPr>
                    </a:p>
                  </a:txBody>
                  <a:tcPr marL="0" marR="0" marT="0" marB="0" anchor="b"/>
                </a:tc>
                <a:tc>
                  <a:txBody>
                    <a:bodyPr/>
                    <a:lstStyle/>
                    <a:p>
                      <a:pPr algn="l"/>
                      <a:r>
                        <a:rPr lang="en-US" sz="250">
                          <a:effectLst/>
                        </a:rPr>
                        <a:t> </a:t>
                      </a:r>
                      <a:endParaRPr lang="en-US">
                        <a:effectLst/>
                      </a:endParaRPr>
                    </a:p>
                  </a:txBody>
                  <a:tcPr marL="0" marR="0" marT="0" marB="0" anchor="b"/>
                </a:tc>
                <a:tc>
                  <a:txBody>
                    <a:bodyPr/>
                    <a:lstStyle/>
                    <a:p>
                      <a:pPr algn="l"/>
                      <a:r>
                        <a:rPr lang="en-US" sz="250">
                          <a:effectLst/>
                        </a:rPr>
                        <a:t> </a:t>
                      </a:r>
                      <a:endParaRPr lang="en-US">
                        <a:effectLst/>
                      </a:endParaRPr>
                    </a:p>
                  </a:txBody>
                  <a:tcPr marL="0" marR="0" marT="0" marB="0" anchor="b"/>
                </a:tc>
                <a:extLst>
                  <a:ext uri="{0D108BD9-81ED-4DB2-BD59-A6C34878D82A}">
                    <a16:rowId xmlns:a16="http://schemas.microsoft.com/office/drawing/2014/main" xmlns="" val="2512289495"/>
                  </a:ext>
                </a:extLst>
              </a:tr>
              <a:tr h="243859">
                <a:tc>
                  <a:txBody>
                    <a:bodyPr/>
                    <a:lstStyle/>
                    <a:p>
                      <a:pPr marL="88900" algn="l"/>
                      <a:r>
                        <a:rPr lang="en-US" sz="1600">
                          <a:effectLst/>
                        </a:rPr>
                        <a:t>4</a:t>
                      </a:r>
                      <a:endParaRPr lang="en-US">
                        <a:effectLst/>
                      </a:endParaRPr>
                    </a:p>
                  </a:txBody>
                  <a:tcPr marL="0" marR="0" marT="0" marB="0" anchor="b"/>
                </a:tc>
                <a:tc>
                  <a:txBody>
                    <a:bodyPr/>
                    <a:lstStyle/>
                    <a:p>
                      <a:pPr algn="l"/>
                      <a:r>
                        <a:rPr lang="en-US" sz="1350">
                          <a:effectLst/>
                        </a:rPr>
                        <a:t>M_price</a:t>
                      </a:r>
                      <a:endParaRPr lang="en-US">
                        <a:effectLst/>
                      </a:endParaRPr>
                    </a:p>
                  </a:txBody>
                  <a:tcPr marL="0" marR="0" marT="0" marB="0" anchor="ctr"/>
                </a:tc>
                <a:tc>
                  <a:txBody>
                    <a:bodyPr/>
                    <a:lstStyle/>
                    <a:p>
                      <a:pPr algn="l"/>
                      <a:r>
                        <a:rPr lang="en-US" sz="1350">
                          <a:effectLst/>
                        </a:rPr>
                        <a:t>varchar(40)</a:t>
                      </a:r>
                      <a:endParaRPr lang="en-US">
                        <a:effectLst/>
                      </a:endParaRPr>
                    </a:p>
                  </a:txBody>
                  <a:tcPr marL="0" marR="0" marT="0" marB="0" anchor="ctr"/>
                </a:tc>
                <a:tc>
                  <a:txBody>
                    <a:bodyPr/>
                    <a:lstStyle/>
                    <a:p>
                      <a:pPr marL="76200" algn="l"/>
                      <a:r>
                        <a:rPr lang="en-US" sz="1600">
                          <a:effectLst/>
                        </a:rPr>
                        <a:t>Null</a:t>
                      </a:r>
                      <a:endParaRPr lang="en-US">
                        <a:effectLst/>
                      </a:endParaRPr>
                    </a:p>
                  </a:txBody>
                  <a:tcPr marL="0" marR="0" marT="0" marB="0" anchor="b"/>
                </a:tc>
                <a:tc>
                  <a:txBody>
                    <a:bodyPr/>
                    <a:lstStyle/>
                    <a:p>
                      <a:pPr marL="76200" algn="l"/>
                      <a:r>
                        <a:rPr lang="en-US" sz="1600">
                          <a:effectLst/>
                        </a:rPr>
                        <a:t>It is used to store  material price</a:t>
                      </a:r>
                      <a:endParaRPr lang="en-US">
                        <a:effectLst/>
                      </a:endParaRPr>
                    </a:p>
                  </a:txBody>
                  <a:tcPr marL="0" marR="0" marT="0" marB="0" anchor="b"/>
                </a:tc>
                <a:extLst>
                  <a:ext uri="{0D108BD9-81ED-4DB2-BD59-A6C34878D82A}">
                    <a16:rowId xmlns:a16="http://schemas.microsoft.com/office/drawing/2014/main" xmlns="" val="1197854000"/>
                  </a:ext>
                </a:extLst>
              </a:tr>
              <a:tr h="39017">
                <a:tc>
                  <a:txBody>
                    <a:bodyPr/>
                    <a:lstStyle/>
                    <a:p>
                      <a:pPr algn="l"/>
                      <a:r>
                        <a:rPr lang="en-US" sz="250">
                          <a:effectLst/>
                        </a:rPr>
                        <a:t> </a:t>
                      </a:r>
                      <a:endParaRPr lang="en-US">
                        <a:effectLst/>
                      </a:endParaRPr>
                    </a:p>
                  </a:txBody>
                  <a:tcPr marL="0" marR="0" marT="0" marB="0" anchor="b"/>
                </a:tc>
                <a:tc>
                  <a:txBody>
                    <a:bodyPr/>
                    <a:lstStyle/>
                    <a:p>
                      <a:pPr algn="l"/>
                      <a:r>
                        <a:rPr lang="en-US" sz="250">
                          <a:effectLst/>
                        </a:rPr>
                        <a:t> </a:t>
                      </a:r>
                      <a:endParaRPr lang="en-US">
                        <a:effectLst/>
                      </a:endParaRPr>
                    </a:p>
                  </a:txBody>
                  <a:tcPr marL="0" marR="0" marT="0" marB="0" anchor="b"/>
                </a:tc>
                <a:tc>
                  <a:txBody>
                    <a:bodyPr/>
                    <a:lstStyle/>
                    <a:p>
                      <a:pPr algn="l"/>
                      <a:r>
                        <a:rPr lang="en-US" sz="250">
                          <a:effectLst/>
                        </a:rPr>
                        <a:t> </a:t>
                      </a:r>
                      <a:endParaRPr lang="en-US">
                        <a:effectLst/>
                      </a:endParaRPr>
                    </a:p>
                  </a:txBody>
                  <a:tcPr marL="0" marR="0" marT="0" marB="0" anchor="b"/>
                </a:tc>
                <a:tc>
                  <a:txBody>
                    <a:bodyPr/>
                    <a:lstStyle/>
                    <a:p>
                      <a:pPr algn="l"/>
                      <a:r>
                        <a:rPr lang="en-US" sz="250">
                          <a:effectLst/>
                        </a:rPr>
                        <a:t> </a:t>
                      </a:r>
                      <a:endParaRPr lang="en-US">
                        <a:effectLst/>
                      </a:endParaRPr>
                    </a:p>
                  </a:txBody>
                  <a:tcPr marL="0" marR="0" marT="0" marB="0" anchor="b"/>
                </a:tc>
                <a:tc>
                  <a:txBody>
                    <a:bodyPr/>
                    <a:lstStyle/>
                    <a:p>
                      <a:pPr algn="l"/>
                      <a:r>
                        <a:rPr lang="en-US" sz="250">
                          <a:effectLst/>
                        </a:rPr>
                        <a:t> </a:t>
                      </a:r>
                      <a:endParaRPr lang="en-US">
                        <a:effectLst/>
                      </a:endParaRPr>
                    </a:p>
                  </a:txBody>
                  <a:tcPr marL="0" marR="0" marT="0" marB="0" anchor="b"/>
                </a:tc>
                <a:extLst>
                  <a:ext uri="{0D108BD9-81ED-4DB2-BD59-A6C34878D82A}">
                    <a16:rowId xmlns:a16="http://schemas.microsoft.com/office/drawing/2014/main" xmlns="" val="463602289"/>
                  </a:ext>
                </a:extLst>
              </a:tr>
              <a:tr h="390173">
                <a:tc>
                  <a:txBody>
                    <a:bodyPr/>
                    <a:lstStyle/>
                    <a:p>
                      <a:pPr marL="88900" algn="l"/>
                      <a:r>
                        <a:rPr lang="en-US" sz="1600">
                          <a:effectLst/>
                        </a:rPr>
                        <a:t>5</a:t>
                      </a:r>
                      <a:endParaRPr lang="en-US">
                        <a:effectLst/>
                      </a:endParaRPr>
                    </a:p>
                  </a:txBody>
                  <a:tcPr marL="0" marR="0" marT="0" marB="0" anchor="b"/>
                </a:tc>
                <a:tc>
                  <a:txBody>
                    <a:bodyPr/>
                    <a:lstStyle/>
                    <a:p>
                      <a:pPr algn="l"/>
                      <a:r>
                        <a:rPr lang="en-US" sz="1350">
                          <a:effectLst/>
                        </a:rPr>
                        <a:t>M_qty</a:t>
                      </a:r>
                      <a:endParaRPr lang="en-US">
                        <a:effectLst/>
                      </a:endParaRPr>
                    </a:p>
                  </a:txBody>
                  <a:tcPr marL="0" marR="0" marT="0" marB="0" anchor="ctr"/>
                </a:tc>
                <a:tc>
                  <a:txBody>
                    <a:bodyPr/>
                    <a:lstStyle/>
                    <a:p>
                      <a:pPr algn="l"/>
                      <a:r>
                        <a:rPr lang="en-US" sz="1350">
                          <a:effectLst/>
                        </a:rPr>
                        <a:t>varchar(40)</a:t>
                      </a:r>
                      <a:endParaRPr lang="en-US">
                        <a:effectLst/>
                      </a:endParaRPr>
                    </a:p>
                  </a:txBody>
                  <a:tcPr marL="0" marR="0" marT="0" marB="0" anchor="ctr"/>
                </a:tc>
                <a:tc>
                  <a:txBody>
                    <a:bodyPr/>
                    <a:lstStyle/>
                    <a:p>
                      <a:pPr marL="76200" algn="l"/>
                      <a:r>
                        <a:rPr lang="en-US" sz="1600">
                          <a:effectLst/>
                        </a:rPr>
                        <a:t>Null</a:t>
                      </a:r>
                      <a:endParaRPr lang="en-US">
                        <a:effectLst/>
                      </a:endParaRPr>
                    </a:p>
                  </a:txBody>
                  <a:tcPr marL="0" marR="0" marT="0" marB="0" anchor="b"/>
                </a:tc>
                <a:tc>
                  <a:txBody>
                    <a:bodyPr/>
                    <a:lstStyle/>
                    <a:p>
                      <a:pPr marL="76200" algn="l"/>
                      <a:r>
                        <a:rPr lang="en-US" sz="1600">
                          <a:effectLst/>
                        </a:rPr>
                        <a:t>It is used to store material quantity</a:t>
                      </a:r>
                      <a:endParaRPr lang="en-US">
                        <a:effectLst/>
                      </a:endParaRPr>
                    </a:p>
                  </a:txBody>
                  <a:tcPr marL="0" marR="0" marT="0" marB="0" anchor="b"/>
                </a:tc>
                <a:extLst>
                  <a:ext uri="{0D108BD9-81ED-4DB2-BD59-A6C34878D82A}">
                    <a16:rowId xmlns:a16="http://schemas.microsoft.com/office/drawing/2014/main" xmlns="" val="1726620887"/>
                  </a:ext>
                </a:extLst>
              </a:tr>
              <a:tr h="243859">
                <a:tc>
                  <a:txBody>
                    <a:bodyPr/>
                    <a:lstStyle/>
                    <a:p>
                      <a:pPr marL="88900" algn="l"/>
                      <a:r>
                        <a:rPr lang="en-US" sz="1600">
                          <a:effectLst/>
                        </a:rPr>
                        <a:t>6</a:t>
                      </a:r>
                      <a:endParaRPr lang="en-US">
                        <a:effectLst/>
                      </a:endParaRPr>
                    </a:p>
                  </a:txBody>
                  <a:tcPr marL="0" marR="0" marT="0" marB="0" anchor="b"/>
                </a:tc>
                <a:tc>
                  <a:txBody>
                    <a:bodyPr/>
                    <a:lstStyle/>
                    <a:p>
                      <a:pPr algn="l"/>
                      <a:r>
                        <a:rPr lang="en-US" sz="1350">
                          <a:effectLst/>
                        </a:rPr>
                        <a:t>Source_add</a:t>
                      </a:r>
                      <a:endParaRPr lang="en-US">
                        <a:effectLst/>
                      </a:endParaRPr>
                    </a:p>
                  </a:txBody>
                  <a:tcPr marL="0" marR="0" marT="0" marB="0" anchor="ctr"/>
                </a:tc>
                <a:tc>
                  <a:txBody>
                    <a:bodyPr/>
                    <a:lstStyle/>
                    <a:p>
                      <a:pPr algn="l"/>
                      <a:r>
                        <a:rPr lang="en-US" sz="1350">
                          <a:effectLst/>
                        </a:rPr>
                        <a:t>varchar(40)</a:t>
                      </a:r>
                      <a:endParaRPr lang="en-US">
                        <a:effectLst/>
                      </a:endParaRPr>
                    </a:p>
                  </a:txBody>
                  <a:tcPr marL="0" marR="0" marT="0" marB="0" anchor="ctr"/>
                </a:tc>
                <a:tc>
                  <a:txBody>
                    <a:bodyPr/>
                    <a:lstStyle/>
                    <a:p>
                      <a:pPr marL="76200" algn="l"/>
                      <a:r>
                        <a:rPr lang="en-US" sz="1600">
                          <a:effectLst/>
                        </a:rPr>
                        <a:t>Null</a:t>
                      </a:r>
                      <a:endParaRPr lang="en-US">
                        <a:effectLst/>
                      </a:endParaRPr>
                    </a:p>
                  </a:txBody>
                  <a:tcPr marL="0" marR="0" marT="0" marB="0" anchor="b"/>
                </a:tc>
                <a:tc>
                  <a:txBody>
                    <a:bodyPr/>
                    <a:lstStyle/>
                    <a:p>
                      <a:pPr marL="76200" algn="l"/>
                      <a:r>
                        <a:rPr lang="en-US" sz="1600">
                          <a:effectLst/>
                        </a:rPr>
                        <a:t>It is used to store source address</a:t>
                      </a:r>
                      <a:endParaRPr lang="en-US">
                        <a:effectLst/>
                      </a:endParaRPr>
                    </a:p>
                  </a:txBody>
                  <a:tcPr marL="0" marR="0" marT="0" marB="0" anchor="b"/>
                </a:tc>
                <a:extLst>
                  <a:ext uri="{0D108BD9-81ED-4DB2-BD59-A6C34878D82A}">
                    <a16:rowId xmlns:a16="http://schemas.microsoft.com/office/drawing/2014/main" xmlns="" val="3479373623"/>
                  </a:ext>
                </a:extLst>
              </a:tr>
              <a:tr h="234104">
                <a:tc>
                  <a:txBody>
                    <a:bodyPr/>
                    <a:lstStyle/>
                    <a:p>
                      <a:pPr marL="88900" algn="l"/>
                      <a:r>
                        <a:rPr lang="en-US" sz="1600">
                          <a:effectLst/>
                        </a:rPr>
                        <a:t>7</a:t>
                      </a:r>
                      <a:endParaRPr lang="en-US">
                        <a:effectLst/>
                      </a:endParaRPr>
                    </a:p>
                  </a:txBody>
                  <a:tcPr marL="0" marR="0" marT="0" marB="0" anchor="b"/>
                </a:tc>
                <a:tc>
                  <a:txBody>
                    <a:bodyPr/>
                    <a:lstStyle/>
                    <a:p>
                      <a:pPr algn="l"/>
                      <a:r>
                        <a:rPr lang="en-US" sz="1350">
                          <a:effectLst/>
                        </a:rPr>
                        <a:t>Start_Date</a:t>
                      </a:r>
                      <a:endParaRPr lang="en-US">
                        <a:effectLst/>
                      </a:endParaRPr>
                    </a:p>
                  </a:txBody>
                  <a:tcPr marL="0" marR="0" marT="0" marB="0" anchor="ctr"/>
                </a:tc>
                <a:tc>
                  <a:txBody>
                    <a:bodyPr/>
                    <a:lstStyle/>
                    <a:p>
                      <a:pPr algn="l"/>
                      <a:r>
                        <a:rPr lang="en-US" sz="1350">
                          <a:effectLst/>
                        </a:rPr>
                        <a:t>Date</a:t>
                      </a:r>
                      <a:endParaRPr lang="en-US">
                        <a:effectLst/>
                      </a:endParaRPr>
                    </a:p>
                  </a:txBody>
                  <a:tcPr marL="0" marR="0" marT="0" marB="0" anchor="ctr"/>
                </a:tc>
                <a:tc>
                  <a:txBody>
                    <a:bodyPr/>
                    <a:lstStyle/>
                    <a:p>
                      <a:pPr marL="76200" algn="l"/>
                      <a:r>
                        <a:rPr lang="en-US" sz="1600">
                          <a:effectLst/>
                        </a:rPr>
                        <a:t>Null</a:t>
                      </a:r>
                      <a:endParaRPr lang="en-US">
                        <a:effectLst/>
                      </a:endParaRPr>
                    </a:p>
                  </a:txBody>
                  <a:tcPr marL="0" marR="0" marT="0" marB="0" anchor="b"/>
                </a:tc>
                <a:tc>
                  <a:txBody>
                    <a:bodyPr/>
                    <a:lstStyle/>
                    <a:p>
                      <a:pPr marL="76200" algn="l"/>
                      <a:r>
                        <a:rPr lang="en-US" sz="1600">
                          <a:effectLst/>
                        </a:rPr>
                        <a:t>It is used to store start date</a:t>
                      </a:r>
                      <a:endParaRPr lang="en-US">
                        <a:effectLst/>
                      </a:endParaRPr>
                    </a:p>
                  </a:txBody>
                  <a:tcPr marL="0" marR="0" marT="0" marB="0" anchor="b"/>
                </a:tc>
                <a:extLst>
                  <a:ext uri="{0D108BD9-81ED-4DB2-BD59-A6C34878D82A}">
                    <a16:rowId xmlns:a16="http://schemas.microsoft.com/office/drawing/2014/main" xmlns="" val="3777184504"/>
                  </a:ext>
                </a:extLst>
              </a:tr>
              <a:tr h="234104">
                <a:tc>
                  <a:txBody>
                    <a:bodyPr/>
                    <a:lstStyle/>
                    <a:p>
                      <a:pPr marL="88900" algn="l"/>
                      <a:r>
                        <a:rPr lang="en-US" sz="1600">
                          <a:effectLst/>
                        </a:rPr>
                        <a:t>8</a:t>
                      </a:r>
                      <a:endParaRPr lang="en-US">
                        <a:effectLst/>
                      </a:endParaRPr>
                    </a:p>
                  </a:txBody>
                  <a:tcPr marL="0" marR="0" marT="0" marB="0" anchor="b"/>
                </a:tc>
                <a:tc>
                  <a:txBody>
                    <a:bodyPr/>
                    <a:lstStyle/>
                    <a:p>
                      <a:pPr algn="l"/>
                      <a:r>
                        <a:rPr lang="en-US" sz="1350">
                          <a:effectLst/>
                        </a:rPr>
                        <a:t>Status</a:t>
                      </a:r>
                      <a:endParaRPr lang="en-US">
                        <a:effectLst/>
                      </a:endParaRPr>
                    </a:p>
                  </a:txBody>
                  <a:tcPr marL="0" marR="0" marT="0" marB="0" anchor="ctr"/>
                </a:tc>
                <a:tc>
                  <a:txBody>
                    <a:bodyPr/>
                    <a:lstStyle/>
                    <a:p>
                      <a:pPr algn="l"/>
                      <a:r>
                        <a:rPr lang="en-US" sz="1350">
                          <a:effectLst/>
                        </a:rPr>
                        <a:t>Varchar(40)</a:t>
                      </a:r>
                      <a:endParaRPr lang="en-US">
                        <a:effectLst/>
                      </a:endParaRPr>
                    </a:p>
                  </a:txBody>
                  <a:tcPr marL="0" marR="0" marT="0" marB="0" anchor="ctr"/>
                </a:tc>
                <a:tc>
                  <a:txBody>
                    <a:bodyPr/>
                    <a:lstStyle/>
                    <a:p>
                      <a:pPr marL="76200" algn="l"/>
                      <a:r>
                        <a:rPr lang="en-US" sz="1600">
                          <a:effectLst/>
                        </a:rPr>
                        <a:t>Null</a:t>
                      </a:r>
                      <a:endParaRPr lang="en-US">
                        <a:effectLst/>
                      </a:endParaRPr>
                    </a:p>
                  </a:txBody>
                  <a:tcPr marL="0" marR="0" marT="0" marB="0" anchor="b"/>
                </a:tc>
                <a:tc>
                  <a:txBody>
                    <a:bodyPr/>
                    <a:lstStyle/>
                    <a:p>
                      <a:pPr marL="76200" algn="l"/>
                      <a:r>
                        <a:rPr lang="en-US" sz="1600">
                          <a:effectLst/>
                        </a:rPr>
                        <a:t>It is Used To Store Status</a:t>
                      </a:r>
                      <a:endParaRPr lang="en-US">
                        <a:effectLst/>
                      </a:endParaRPr>
                    </a:p>
                  </a:txBody>
                  <a:tcPr marL="0" marR="0" marT="0" marB="0" anchor="b"/>
                </a:tc>
                <a:extLst>
                  <a:ext uri="{0D108BD9-81ED-4DB2-BD59-A6C34878D82A}">
                    <a16:rowId xmlns:a16="http://schemas.microsoft.com/office/drawing/2014/main" xmlns="" val="3471412763"/>
                  </a:ext>
                </a:extLst>
              </a:tr>
              <a:tr h="234104">
                <a:tc>
                  <a:txBody>
                    <a:bodyPr/>
                    <a:lstStyle/>
                    <a:p>
                      <a:pPr marL="88900" algn="l"/>
                      <a:r>
                        <a:rPr lang="en-US" sz="1600">
                          <a:effectLst/>
                        </a:rPr>
                        <a:t>9</a:t>
                      </a:r>
                      <a:endParaRPr lang="en-US">
                        <a:effectLst/>
                      </a:endParaRPr>
                    </a:p>
                  </a:txBody>
                  <a:tcPr marL="0" marR="0" marT="0" marB="0" anchor="b"/>
                </a:tc>
                <a:tc>
                  <a:txBody>
                    <a:bodyPr/>
                    <a:lstStyle/>
                    <a:p>
                      <a:pPr algn="l"/>
                      <a:r>
                        <a:rPr lang="en-US" sz="1350">
                          <a:effectLst/>
                        </a:rPr>
                        <a:t>Cust_id</a:t>
                      </a:r>
                      <a:endParaRPr lang="en-US">
                        <a:effectLst/>
                      </a:endParaRPr>
                    </a:p>
                  </a:txBody>
                  <a:tcPr marL="0" marR="0" marT="0" marB="0" anchor="ctr"/>
                </a:tc>
                <a:tc>
                  <a:txBody>
                    <a:bodyPr/>
                    <a:lstStyle/>
                    <a:p>
                      <a:pPr algn="l"/>
                      <a:r>
                        <a:rPr lang="en-US" sz="1350">
                          <a:effectLst/>
                        </a:rPr>
                        <a:t>Int </a:t>
                      </a:r>
                      <a:endParaRPr lang="en-US">
                        <a:effectLst/>
                      </a:endParaRPr>
                    </a:p>
                  </a:txBody>
                  <a:tcPr marL="0" marR="0" marT="0" marB="0" anchor="ctr"/>
                </a:tc>
                <a:tc>
                  <a:txBody>
                    <a:bodyPr/>
                    <a:lstStyle/>
                    <a:p>
                      <a:pPr marL="76200" algn="l"/>
                      <a:r>
                        <a:rPr lang="en-US" sz="1600">
                          <a:effectLst/>
                        </a:rPr>
                        <a:t>Foreign Key</a:t>
                      </a:r>
                      <a:endParaRPr lang="en-US">
                        <a:effectLst/>
                      </a:endParaRPr>
                    </a:p>
                  </a:txBody>
                  <a:tcPr marL="0" marR="0" marT="0" marB="0" anchor="b"/>
                </a:tc>
                <a:tc>
                  <a:txBody>
                    <a:bodyPr/>
                    <a:lstStyle/>
                    <a:p>
                      <a:pPr marL="76200" algn="l"/>
                      <a:r>
                        <a:rPr lang="en-US" sz="1600">
                          <a:effectLst/>
                        </a:rPr>
                        <a:t>It is used to store Customer id</a:t>
                      </a:r>
                      <a:endParaRPr lang="en-US">
                        <a:effectLst/>
                      </a:endParaRPr>
                    </a:p>
                  </a:txBody>
                  <a:tcPr marL="0" marR="0" marT="0" marB="0" anchor="b"/>
                </a:tc>
                <a:extLst>
                  <a:ext uri="{0D108BD9-81ED-4DB2-BD59-A6C34878D82A}">
                    <a16:rowId xmlns:a16="http://schemas.microsoft.com/office/drawing/2014/main" xmlns="" val="1491334907"/>
                  </a:ext>
                </a:extLst>
              </a:tr>
            </a:tbl>
          </a:graphicData>
        </a:graphic>
      </p:graphicFrame>
    </p:spTree>
    <p:extLst>
      <p:ext uri="{BB962C8B-B14F-4D97-AF65-F5344CB8AC3E}">
        <p14:creationId xmlns:p14="http://schemas.microsoft.com/office/powerpoint/2010/main" xmlns="" val="23337169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2143122"/>
            <a:ext cx="8246071" cy="610820"/>
          </a:xfrm>
        </p:spPr>
        <p:txBody>
          <a:bodyPr>
            <a:normAutofit fontScale="90000"/>
          </a:bodyPr>
          <a:lstStyle/>
          <a:p>
            <a:r>
              <a:rPr lang="en-US" dirty="0" smtClean="0">
                <a:solidFill>
                  <a:schemeClr val="tx2">
                    <a:lumMod val="60000"/>
                    <a:lumOff val="40000"/>
                  </a:schemeClr>
                </a:solidFill>
              </a:rPr>
              <a:t>SCREENSHOTS</a:t>
            </a:r>
            <a:endParaRPr lang="en-US" dirty="0">
              <a:solidFill>
                <a:schemeClr val="tx2">
                  <a:lumMod val="60000"/>
                  <a:lumOff val="40000"/>
                </a:schemeClr>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cs typeface="Calibri"/>
              </a:rPr>
              <a:t>Introduction</a:t>
            </a:r>
            <a:endParaRPr lang="en-US" dirty="0"/>
          </a:p>
        </p:txBody>
      </p:sp>
      <p:sp>
        <p:nvSpPr>
          <p:cNvPr id="3" name="Content Placeholder 2"/>
          <p:cNvSpPr>
            <a:spLocks noGrp="1"/>
          </p:cNvSpPr>
          <p:nvPr>
            <p:ph idx="1"/>
          </p:nvPr>
        </p:nvSpPr>
        <p:spPr/>
        <p:txBody>
          <a:bodyPr vert="horz" lIns="91440" tIns="45720" rIns="91440" bIns="45720" rtlCol="0" anchor="t">
            <a:normAutofit fontScale="70000" lnSpcReduction="20000"/>
          </a:bodyPr>
          <a:lstStyle/>
          <a:p>
            <a:pPr>
              <a:buNone/>
            </a:pPr>
            <a:endParaRPr lang="en-US" dirty="0">
              <a:latin typeface="Verdana"/>
              <a:ea typeface="Verdana"/>
            </a:endParaRPr>
          </a:p>
          <a:p>
            <a:r>
              <a:rPr lang="en-US" dirty="0">
                <a:solidFill>
                  <a:srgbClr val="00B0F0"/>
                </a:solidFill>
                <a:latin typeface="Verdana"/>
                <a:ea typeface="Verdana"/>
                <a:cs typeface="Times New Roman"/>
              </a:rPr>
              <a:t>ONLINE  TRUCK TRANSPORTATION SYSTEM (TRS)</a:t>
            </a:r>
            <a:r>
              <a:rPr lang="en-US" dirty="0">
                <a:latin typeface="Verdana"/>
                <a:ea typeface="Verdana"/>
                <a:cs typeface="Times New Roman"/>
              </a:rPr>
              <a:t> is a web-based system for a truck owner and customer that book truck service. This system enables the truck owner to make their services available to the public through the internet and also keep records about their services.</a:t>
            </a:r>
            <a:endParaRPr lang="en-US">
              <a:latin typeface="Verdana"/>
              <a:ea typeface="Verdana"/>
              <a:cs typeface="Times New Roman"/>
            </a:endParaRPr>
          </a:p>
          <a:p>
            <a:endParaRPr lang="en-US" dirty="0">
              <a:latin typeface="Verdana"/>
              <a:ea typeface="+mn-lt"/>
              <a:cs typeface="+mn-lt"/>
            </a:endParaRPr>
          </a:p>
          <a:p>
            <a:r>
              <a:rPr lang="en-US" dirty="0">
                <a:latin typeface="Verdana"/>
                <a:ea typeface="+mn-lt"/>
                <a:cs typeface="+mn-lt"/>
              </a:rPr>
              <a:t>It is a system design especially for large, premium and small Truck Transportation system. The truck transportation system provides complete functionality of listing and booking trucks and creating orders for certain destinations.</a:t>
            </a:r>
            <a:endParaRPr lang="en-US">
              <a:latin typeface="Verdana"/>
              <a:ea typeface="Verdana"/>
            </a:endParaRPr>
          </a:p>
          <a:p>
            <a:endParaRPr lang="en-US" dirty="0">
              <a:latin typeface="Verdana"/>
              <a:ea typeface="Verdana"/>
            </a:endParaRPr>
          </a:p>
        </p:txBody>
      </p:sp>
    </p:spTree>
    <p:extLst>
      <p:ext uri="{BB962C8B-B14F-4D97-AF65-F5344CB8AC3E}">
        <p14:creationId xmlns:p14="http://schemas.microsoft.com/office/powerpoint/2010/main" xmlns="" val="41033094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2"/>
          </p:nvPr>
        </p:nvSpPr>
        <p:spPr/>
        <p:txBody>
          <a:bodyPr/>
          <a:lstStyle/>
          <a:p>
            <a:endParaRPr lang="en-US"/>
          </a:p>
        </p:txBody>
      </p:sp>
      <p:sp>
        <p:nvSpPr>
          <p:cNvPr id="5" name="Text Placeholder 4"/>
          <p:cNvSpPr>
            <a:spLocks noGrp="1"/>
          </p:cNvSpPr>
          <p:nvPr>
            <p:ph type="body" sz="quarter" idx="3"/>
          </p:nvPr>
        </p:nvSpPr>
        <p:spPr/>
        <p:txBody>
          <a:bodyPr/>
          <a:lstStyle/>
          <a:p>
            <a:endParaRPr lang="en-US" dirty="0"/>
          </a:p>
        </p:txBody>
      </p:sp>
      <p:sp>
        <p:nvSpPr>
          <p:cNvPr id="6" name="Content Placeholder 5"/>
          <p:cNvSpPr>
            <a:spLocks noGrp="1"/>
          </p:cNvSpPr>
          <p:nvPr>
            <p:ph sz="quarter" idx="4"/>
          </p:nvPr>
        </p:nvSpPr>
        <p:spPr/>
        <p:txBody>
          <a:bodyPr/>
          <a:lstStyle/>
          <a:p>
            <a:endParaRPr lang="en-US" dirty="0"/>
          </a:p>
        </p:txBody>
      </p:sp>
      <p:pic>
        <p:nvPicPr>
          <p:cNvPr id="7" name="Picture 6"/>
          <p:cNvPicPr/>
          <p:nvPr/>
        </p:nvPicPr>
        <p:blipFill>
          <a:blip r:embed="rId2"/>
          <a:srcRect/>
          <a:stretch>
            <a:fillRect/>
          </a:stretch>
        </p:blipFill>
        <p:spPr bwMode="auto">
          <a:xfrm>
            <a:off x="500034" y="1203502"/>
            <a:ext cx="8215370" cy="3368512"/>
          </a:xfrm>
          <a:prstGeom prst="rect">
            <a:avLst/>
          </a:prstGeom>
          <a:noFill/>
          <a:ln w="9525">
            <a:noFill/>
            <a:miter lim="800000"/>
            <a:headEnd/>
            <a:tailEnd/>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p:nvPr/>
        </p:nvPicPr>
        <p:blipFill>
          <a:blip r:embed="rId2"/>
          <a:srcRect/>
          <a:stretch>
            <a:fillRect/>
          </a:stretch>
        </p:blipFill>
        <p:spPr bwMode="auto">
          <a:xfrm>
            <a:off x="1500166" y="1500162"/>
            <a:ext cx="6643734" cy="3643338"/>
          </a:xfrm>
          <a:prstGeom prst="rect">
            <a:avLst/>
          </a:prstGeom>
          <a:noFill/>
          <a:ln w="9525">
            <a:noFill/>
            <a:miter lim="800000"/>
            <a:headEnd/>
            <a:tailEnd/>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2"/>
          <a:srcRect/>
          <a:stretch>
            <a:fillRect/>
          </a:stretch>
        </p:blipFill>
        <p:spPr bwMode="auto">
          <a:xfrm>
            <a:off x="1785918" y="1571618"/>
            <a:ext cx="6286544" cy="3357586"/>
          </a:xfrm>
          <a:prstGeom prst="rect">
            <a:avLst/>
          </a:prstGeom>
          <a:noFill/>
          <a:ln w="9525">
            <a:noFill/>
            <a:miter lim="800000"/>
            <a:headEnd/>
            <a:tailEnd/>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srcRect/>
          <a:stretch>
            <a:fillRect/>
          </a:stretch>
        </p:blipFill>
        <p:spPr bwMode="auto">
          <a:xfrm>
            <a:off x="1714480" y="1643056"/>
            <a:ext cx="6215106" cy="3214710"/>
          </a:xfrm>
          <a:prstGeom prst="rect">
            <a:avLst/>
          </a:prstGeom>
          <a:noFill/>
          <a:ln w="9525">
            <a:noFill/>
            <a:miter lim="800000"/>
            <a:headEnd/>
            <a:tailEnd/>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2"/>
          <a:srcRect/>
          <a:stretch>
            <a:fillRect/>
          </a:stretch>
        </p:blipFill>
        <p:spPr bwMode="auto">
          <a:xfrm>
            <a:off x="1571604" y="1571618"/>
            <a:ext cx="6286544" cy="3286148"/>
          </a:xfrm>
          <a:prstGeom prst="rect">
            <a:avLst/>
          </a:prstGeom>
          <a:noFill/>
          <a:ln w="9525">
            <a:noFill/>
            <a:miter lim="800000"/>
            <a:headEnd/>
            <a:tailEnd/>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srcRect/>
          <a:stretch>
            <a:fillRect/>
          </a:stretch>
        </p:blipFill>
        <p:spPr bwMode="auto">
          <a:xfrm>
            <a:off x="1643042" y="1500180"/>
            <a:ext cx="6500858" cy="3500462"/>
          </a:xfrm>
          <a:prstGeom prst="rect">
            <a:avLst/>
          </a:prstGeom>
          <a:noFill/>
          <a:ln w="9525">
            <a:noFill/>
            <a:miter lim="800000"/>
            <a:headEnd/>
            <a:tailEnd/>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2"/>
          <a:srcRect/>
          <a:stretch>
            <a:fillRect/>
          </a:stretch>
        </p:blipFill>
        <p:spPr bwMode="auto">
          <a:xfrm>
            <a:off x="1357290" y="1285866"/>
            <a:ext cx="6929486" cy="3714776"/>
          </a:xfrm>
          <a:prstGeom prst="rect">
            <a:avLst/>
          </a:prstGeom>
          <a:noFill/>
          <a:ln w="9525">
            <a:noFill/>
            <a:miter lim="800000"/>
            <a:headEnd/>
            <a:tailEnd/>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srcRect/>
          <a:stretch>
            <a:fillRect/>
          </a:stretch>
        </p:blipFill>
        <p:spPr bwMode="auto">
          <a:xfrm>
            <a:off x="1500166" y="1643056"/>
            <a:ext cx="6786610" cy="3357586"/>
          </a:xfrm>
          <a:prstGeom prst="rect">
            <a:avLst/>
          </a:prstGeom>
          <a:noFill/>
          <a:ln w="9525">
            <a:noFill/>
            <a:miter lim="800000"/>
            <a:headEnd/>
            <a:tailEnd/>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2"/>
          <a:srcRect/>
          <a:stretch>
            <a:fillRect/>
          </a:stretch>
        </p:blipFill>
        <p:spPr bwMode="auto">
          <a:xfrm>
            <a:off x="1571604" y="1357304"/>
            <a:ext cx="6786610" cy="3500462"/>
          </a:xfrm>
          <a:prstGeom prst="rect">
            <a:avLst/>
          </a:prstGeom>
          <a:noFill/>
          <a:ln w="9525">
            <a:noFill/>
            <a:miter lim="800000"/>
            <a:headEnd/>
            <a:tailEnd/>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srcRect/>
          <a:stretch>
            <a:fillRect/>
          </a:stretch>
        </p:blipFill>
        <p:spPr bwMode="auto">
          <a:xfrm>
            <a:off x="1500166" y="1285866"/>
            <a:ext cx="6543700" cy="3652218"/>
          </a:xfrm>
          <a:prstGeom prst="rect">
            <a:avLst/>
          </a:prstGeom>
          <a:noFill/>
          <a:ln w="9525">
            <a:noFill/>
            <a:miter lim="800000"/>
            <a:headEnd/>
            <a:tailEnd/>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cs typeface="Calibri"/>
              </a:rPr>
              <a:t>Scope</a:t>
            </a:r>
            <a:endParaRPr lang="en-US" dirty="0"/>
          </a:p>
        </p:txBody>
      </p:sp>
      <p:sp>
        <p:nvSpPr>
          <p:cNvPr id="3" name="Content Placeholder 2"/>
          <p:cNvSpPr>
            <a:spLocks noGrp="1"/>
          </p:cNvSpPr>
          <p:nvPr>
            <p:ph idx="1"/>
          </p:nvPr>
        </p:nvSpPr>
        <p:spPr/>
        <p:txBody>
          <a:bodyPr vert="horz" lIns="91440" tIns="45720" rIns="91440" bIns="45720" rtlCol="0" anchor="t">
            <a:normAutofit/>
          </a:bodyPr>
          <a:lstStyle/>
          <a:p>
            <a:endParaRPr lang="en-US" sz="2000" dirty="0">
              <a:latin typeface="Verdana"/>
              <a:ea typeface="+mn-lt"/>
              <a:cs typeface="+mn-lt"/>
            </a:endParaRPr>
          </a:p>
          <a:p>
            <a:r>
              <a:rPr lang="en-US" sz="2000" dirty="0">
                <a:latin typeface="Verdana"/>
                <a:ea typeface="+mn-lt"/>
                <a:cs typeface="+mn-lt"/>
              </a:rPr>
              <a:t>This system allows the Customer can easily get the Truck whenever they need the items to be delivered and the truck owner can also see the orders available for desired destinations which he wants to transport with use of this system. </a:t>
            </a:r>
            <a:endParaRPr lang="en-US"/>
          </a:p>
          <a:p>
            <a:r>
              <a:rPr lang="en-US" sz="2000" dirty="0">
                <a:latin typeface="Verdana"/>
                <a:ea typeface="+mn-lt"/>
                <a:cs typeface="+mn-lt"/>
              </a:rPr>
              <a:t>The system able to provide the better services to their users from time-to-time.</a:t>
            </a:r>
            <a:endParaRPr lang="en-US" sz="2000" dirty="0">
              <a:latin typeface="Verdana"/>
              <a:ea typeface="Verdana"/>
              <a:cs typeface="Calibri"/>
            </a:endParaRPr>
          </a:p>
        </p:txBody>
      </p:sp>
    </p:spTree>
    <p:extLst>
      <p:ext uri="{BB962C8B-B14F-4D97-AF65-F5344CB8AC3E}">
        <p14:creationId xmlns:p14="http://schemas.microsoft.com/office/powerpoint/2010/main" xmlns="" val="2826108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2"/>
          <a:srcRect/>
          <a:stretch>
            <a:fillRect/>
          </a:stretch>
        </p:blipFill>
        <p:spPr bwMode="auto">
          <a:xfrm>
            <a:off x="1643042" y="1357304"/>
            <a:ext cx="6858048" cy="3643338"/>
          </a:xfrm>
          <a:prstGeom prst="rect">
            <a:avLst/>
          </a:prstGeom>
          <a:noFill/>
          <a:ln w="9525">
            <a:noFill/>
            <a:miter lim="800000"/>
            <a:headEnd/>
            <a:tailEnd/>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srcRect/>
          <a:stretch>
            <a:fillRect/>
          </a:stretch>
        </p:blipFill>
        <p:spPr bwMode="auto">
          <a:xfrm>
            <a:off x="1357290" y="1428742"/>
            <a:ext cx="7072362" cy="3571900"/>
          </a:xfrm>
          <a:prstGeom prst="rect">
            <a:avLst/>
          </a:prstGeom>
          <a:noFill/>
          <a:ln w="9525">
            <a:noFill/>
            <a:miter lim="800000"/>
            <a:headEnd/>
            <a:tailEnd/>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Future Scope</a:t>
            </a:r>
            <a:endParaRPr lang="en-US" dirty="0"/>
          </a:p>
        </p:txBody>
      </p:sp>
      <p:sp>
        <p:nvSpPr>
          <p:cNvPr id="4" name="Content Placeholder 3"/>
          <p:cNvSpPr>
            <a:spLocks noGrp="1"/>
          </p:cNvSpPr>
          <p:nvPr>
            <p:ph sz="half" idx="2"/>
          </p:nvPr>
        </p:nvSpPr>
        <p:spPr>
          <a:xfrm>
            <a:off x="536878" y="2266340"/>
            <a:ext cx="8035650" cy="2137871"/>
          </a:xfrm>
        </p:spPr>
        <p:txBody>
          <a:bodyPr/>
          <a:lstStyle/>
          <a:p>
            <a:pPr algn="l"/>
            <a:r>
              <a:rPr lang="en-US" dirty="0" smtClean="0"/>
              <a:t>In future this system can also be added with additional feature like Online Payment Gateway, Online Transportation Booking and online tracking of vehicles.</a:t>
            </a:r>
            <a:endParaRPr 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Conclusion</a:t>
            </a:r>
            <a:endParaRPr lang="en-US" dirty="0"/>
          </a:p>
        </p:txBody>
      </p:sp>
      <p:sp>
        <p:nvSpPr>
          <p:cNvPr id="4" name="Content Placeholder 3"/>
          <p:cNvSpPr>
            <a:spLocks noGrp="1"/>
          </p:cNvSpPr>
          <p:nvPr>
            <p:ph sz="half" idx="2"/>
          </p:nvPr>
        </p:nvSpPr>
        <p:spPr>
          <a:xfrm>
            <a:off x="536878" y="1857370"/>
            <a:ext cx="7892773" cy="2546841"/>
          </a:xfrm>
        </p:spPr>
        <p:txBody>
          <a:bodyPr>
            <a:normAutofit fontScale="70000" lnSpcReduction="20000"/>
          </a:bodyPr>
          <a:lstStyle/>
          <a:p>
            <a:pPr algn="l"/>
            <a:r>
              <a:rPr lang="en-US" dirty="0" smtClean="0"/>
              <a:t>The development of the proposed system provides a smoother, faster, less ambiguous and novice friendly platform to handle the operations involved in the booking system for the users on both the end along with the security and the status of the goods being transported</a:t>
            </a:r>
            <a:r>
              <a:rPr lang="en-US" dirty="0" smtClean="0"/>
              <a:t>.</a:t>
            </a:r>
          </a:p>
          <a:p>
            <a:pPr algn="l"/>
            <a:endParaRPr lang="en-US" dirty="0" smtClean="0"/>
          </a:p>
          <a:p>
            <a:pPr algn="l"/>
            <a:r>
              <a:rPr lang="en-US" dirty="0" smtClean="0"/>
              <a:t> </a:t>
            </a:r>
            <a:r>
              <a:rPr lang="en-US" dirty="0" smtClean="0"/>
              <a:t>By the introduction of this kind of system its accessibility will become a boon to both the users to interact and settle deals with a faster medium and by eliminating the usage of traditional phone directory and the dependency on contacts to respond in time during urgencies. Thus, by using this technology the platform can connect the brokers as well as the manufacturers all over the world.</a:t>
            </a:r>
          </a:p>
          <a:p>
            <a:endParaRPr lang="en-US"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071802" y="2428874"/>
            <a:ext cx="5715040" cy="830997"/>
          </a:xfrm>
          <a:prstGeom prst="rect">
            <a:avLst/>
          </a:prstGeom>
          <a:noFill/>
        </p:spPr>
        <p:txBody>
          <a:bodyPr wrap="square" rtlCol="0">
            <a:spAutoFit/>
          </a:bodyPr>
          <a:lstStyle/>
          <a:p>
            <a:r>
              <a:rPr lang="en-US" sz="4800" dirty="0" smtClean="0">
                <a:solidFill>
                  <a:schemeClr val="accent1">
                    <a:lumMod val="75000"/>
                  </a:schemeClr>
                </a:solidFill>
                <a:latin typeface="Algerian" pitchFamily="82" charset="0"/>
              </a:rPr>
              <a:t>Thank You</a:t>
            </a:r>
            <a:endParaRPr lang="en-US" sz="4800" dirty="0">
              <a:solidFill>
                <a:schemeClr val="accent1">
                  <a:lumMod val="75000"/>
                </a:schemeClr>
              </a:solidFill>
              <a:latin typeface="Algerian" pitchFamily="82" charset="0"/>
            </a:endParaRPr>
          </a:p>
        </p:txBody>
      </p:sp>
    </p:spTree>
    <p:extLst>
      <p:ext uri="{BB962C8B-B14F-4D97-AF65-F5344CB8AC3E}">
        <p14:creationId xmlns:p14="http://schemas.microsoft.com/office/powerpoint/2010/main" xmlns="" val="1091006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cs typeface="Calibri"/>
              </a:rPr>
              <a:t>Technology</a:t>
            </a:r>
            <a:endParaRPr lang="en-US" dirty="0"/>
          </a:p>
        </p:txBody>
      </p:sp>
      <p:sp>
        <p:nvSpPr>
          <p:cNvPr id="3" name="Content Placeholder 2"/>
          <p:cNvSpPr>
            <a:spLocks noGrp="1"/>
          </p:cNvSpPr>
          <p:nvPr>
            <p:ph idx="1"/>
          </p:nvPr>
        </p:nvSpPr>
        <p:spPr>
          <a:xfrm>
            <a:off x="60778" y="1601605"/>
            <a:ext cx="8936182" cy="3054094"/>
          </a:xfrm>
        </p:spPr>
        <p:txBody>
          <a:bodyPr vert="horz" lIns="91440" tIns="45720" rIns="91440" bIns="45720" rtlCol="0" anchor="t">
            <a:normAutofit fontScale="47500" lnSpcReduction="20000"/>
          </a:bodyPr>
          <a:lstStyle/>
          <a:p>
            <a:pPr algn="ctr">
              <a:buNone/>
            </a:pPr>
            <a:r>
              <a:rPr lang="en-US" sz="3600" dirty="0">
                <a:latin typeface="Verdana"/>
                <a:ea typeface="+mn-lt"/>
                <a:cs typeface="+mn-lt"/>
              </a:rPr>
              <a:t>    </a:t>
            </a:r>
            <a:r>
              <a:rPr lang="en-US" sz="3600" b="1" dirty="0">
                <a:latin typeface="Verdana"/>
                <a:ea typeface="+mn-lt"/>
                <a:cs typeface="+mn-lt"/>
              </a:rPr>
              <a:t>We used Java Spring-Boot as backend and React JS as Frontend in our Project.</a:t>
            </a:r>
            <a:endParaRPr lang="en-US" sz="3600" b="1">
              <a:latin typeface="Verdana"/>
              <a:ea typeface="Verdana"/>
              <a:cs typeface="Calibri"/>
            </a:endParaRPr>
          </a:p>
          <a:p>
            <a:pPr algn="ctr">
              <a:buNone/>
            </a:pPr>
            <a:endParaRPr lang="en-US" dirty="0">
              <a:latin typeface="Verdana"/>
              <a:ea typeface="+mn-lt"/>
              <a:cs typeface="+mn-lt"/>
            </a:endParaRPr>
          </a:p>
          <a:p>
            <a:r>
              <a:rPr lang="en-US" sz="3800" b="1" dirty="0">
                <a:solidFill>
                  <a:srgbClr val="00B0F0"/>
                </a:solidFill>
                <a:latin typeface="Verdana"/>
                <a:ea typeface="+mn-lt"/>
                <a:cs typeface="+mn-lt"/>
              </a:rPr>
              <a:t>Spring-Boot :</a:t>
            </a:r>
            <a:r>
              <a:rPr lang="en-US" sz="2900" b="1" dirty="0">
                <a:latin typeface="Verdana"/>
                <a:ea typeface="+mn-lt"/>
                <a:cs typeface="+mn-lt"/>
              </a:rPr>
              <a:t> </a:t>
            </a:r>
            <a:r>
              <a:rPr lang="en-US" sz="3400" dirty="0">
                <a:latin typeface="Verdana"/>
                <a:ea typeface="+mn-lt"/>
                <a:cs typeface="+mn-lt"/>
              </a:rPr>
              <a:t>The main goal of the </a:t>
            </a:r>
            <a:r>
              <a:rPr lang="en-US" sz="3400" b="1" dirty="0">
                <a:solidFill>
                  <a:srgbClr val="00B0F0"/>
                </a:solidFill>
                <a:latin typeface="Verdana"/>
                <a:ea typeface="+mn-lt"/>
                <a:cs typeface="+mn-lt"/>
              </a:rPr>
              <a:t>Spring Boot</a:t>
            </a:r>
            <a:r>
              <a:rPr lang="en-US" sz="3400" dirty="0">
                <a:solidFill>
                  <a:srgbClr val="00B0F0"/>
                </a:solidFill>
                <a:latin typeface="Verdana"/>
                <a:ea typeface="+mn-lt"/>
                <a:cs typeface="+mn-lt"/>
              </a:rPr>
              <a:t> </a:t>
            </a:r>
            <a:r>
              <a:rPr lang="en-US" sz="3400" dirty="0">
                <a:latin typeface="Verdana"/>
                <a:ea typeface="+mn-lt"/>
                <a:cs typeface="+mn-lt"/>
              </a:rPr>
              <a:t>framework is to reduce overall development   time and increase efficiency. React has become the first choice for frontend because it gives developers the ability to work with a virtual browser (more friendly than the real browser). Also, a JavaScript developer can become a productive developer in a few hours because there is a small API to learn, a few functions, and how to use them…</a:t>
            </a:r>
          </a:p>
          <a:p>
            <a:pPr marL="0" indent="0">
              <a:buNone/>
            </a:pPr>
            <a:endParaRPr lang="en-US" sz="2900" b="1" dirty="0">
              <a:solidFill>
                <a:srgbClr val="00B0F0"/>
              </a:solidFill>
              <a:latin typeface="Verdana"/>
              <a:ea typeface="Verdana"/>
              <a:cs typeface="Calibri"/>
            </a:endParaRPr>
          </a:p>
          <a:p>
            <a:r>
              <a:rPr lang="en-US" sz="3800" b="1" dirty="0">
                <a:solidFill>
                  <a:srgbClr val="00B0F0"/>
                </a:solidFill>
                <a:latin typeface="Verdana"/>
                <a:ea typeface="+mn-lt"/>
                <a:cs typeface="+mn-lt"/>
              </a:rPr>
              <a:t>React</a:t>
            </a:r>
            <a:r>
              <a:rPr lang="en-US" sz="2900" dirty="0">
                <a:solidFill>
                  <a:srgbClr val="00B0F0"/>
                </a:solidFill>
                <a:latin typeface="Verdana"/>
                <a:ea typeface="+mn-lt"/>
                <a:cs typeface="+mn-lt"/>
              </a:rPr>
              <a:t> </a:t>
            </a:r>
            <a:r>
              <a:rPr lang="en-US" sz="2900" b="1" dirty="0">
                <a:solidFill>
                  <a:srgbClr val="00B0F0"/>
                </a:solidFill>
                <a:latin typeface="Verdana"/>
                <a:ea typeface="+mn-lt"/>
                <a:cs typeface="+mn-lt"/>
              </a:rPr>
              <a:t>:</a:t>
            </a:r>
            <a:r>
              <a:rPr lang="en-US" sz="2900" dirty="0">
                <a:solidFill>
                  <a:srgbClr val="00B0F0"/>
                </a:solidFill>
                <a:latin typeface="Verdana"/>
                <a:ea typeface="+mn-lt"/>
                <a:cs typeface="+mn-lt"/>
              </a:rPr>
              <a:t> </a:t>
            </a:r>
            <a:r>
              <a:rPr lang="en-US" sz="3400" b="1" dirty="0">
                <a:solidFill>
                  <a:srgbClr val="00B0F0"/>
                </a:solidFill>
                <a:latin typeface="Verdana"/>
                <a:ea typeface="+mn-lt"/>
                <a:cs typeface="+mn-lt"/>
              </a:rPr>
              <a:t>React</a:t>
            </a:r>
            <a:r>
              <a:rPr lang="en-US" sz="3400" dirty="0">
                <a:latin typeface="Verdana"/>
                <a:ea typeface="+mn-lt"/>
                <a:cs typeface="+mn-lt"/>
              </a:rPr>
              <a:t> allows developers to create large web applications that can change data, without reloading the page. The main purpose of </a:t>
            </a:r>
            <a:r>
              <a:rPr lang="en-US" sz="3400" b="1" dirty="0">
                <a:solidFill>
                  <a:srgbClr val="00B0F0"/>
                </a:solidFill>
                <a:latin typeface="Verdana"/>
                <a:ea typeface="+mn-lt"/>
                <a:cs typeface="+mn-lt"/>
              </a:rPr>
              <a:t>React</a:t>
            </a:r>
            <a:r>
              <a:rPr lang="en-US" sz="3400" dirty="0">
                <a:solidFill>
                  <a:srgbClr val="00B0F0"/>
                </a:solidFill>
                <a:latin typeface="Verdana"/>
                <a:ea typeface="+mn-lt"/>
                <a:cs typeface="+mn-lt"/>
              </a:rPr>
              <a:t> </a:t>
            </a:r>
            <a:r>
              <a:rPr lang="en-US" sz="3400" dirty="0">
                <a:latin typeface="Verdana"/>
                <a:ea typeface="+mn-lt"/>
                <a:cs typeface="+mn-lt"/>
              </a:rPr>
              <a:t>is to be fast, scalable, and simple.</a:t>
            </a:r>
          </a:p>
          <a:p>
            <a:endParaRPr lang="en-US" sz="2900" dirty="0">
              <a:latin typeface="Verdana"/>
              <a:ea typeface="Verdana"/>
              <a:cs typeface="Calibri"/>
            </a:endParaRPr>
          </a:p>
          <a:p>
            <a:endParaRPr lang="en-US" dirty="0">
              <a:latin typeface="Verdana"/>
              <a:ea typeface="Verdana"/>
              <a:cs typeface="Calibri"/>
            </a:endParaRPr>
          </a:p>
        </p:txBody>
      </p:sp>
    </p:spTree>
    <p:extLst>
      <p:ext uri="{BB962C8B-B14F-4D97-AF65-F5344CB8AC3E}">
        <p14:creationId xmlns:p14="http://schemas.microsoft.com/office/powerpoint/2010/main" xmlns="" val="4818520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cs typeface="Calibri"/>
              </a:rPr>
              <a:t>Modules</a:t>
            </a:r>
            <a:endParaRPr lang="en-US" dirty="0"/>
          </a:p>
        </p:txBody>
      </p:sp>
      <p:graphicFrame>
        <p:nvGraphicFramePr>
          <p:cNvPr id="4" name="Diagram 4">
            <a:extLst>
              <a:ext uri="{FF2B5EF4-FFF2-40B4-BE49-F238E27FC236}">
                <a16:creationId xmlns:a16="http://schemas.microsoft.com/office/drawing/2014/main" xmlns="" id="{B307FBE5-31C0-AC0A-19E1-329E318F1BE1}"/>
              </a:ext>
            </a:extLst>
          </p:cNvPr>
          <p:cNvGraphicFramePr/>
          <p:nvPr>
            <p:extLst>
              <p:ext uri="{D42A27DB-BD31-4B8C-83A1-F6EECF244321}">
                <p14:modId xmlns:p14="http://schemas.microsoft.com/office/powerpoint/2010/main" xmlns="" val="18255704"/>
              </p:ext>
            </p:extLst>
          </p:nvPr>
        </p:nvGraphicFramePr>
        <p:xfrm>
          <a:off x="2469310" y="1497760"/>
          <a:ext cx="4205378" cy="32154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xmlns="" val="25202157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cs typeface="Calibri"/>
              </a:rPr>
              <a:t>Customer</a:t>
            </a:r>
            <a:endParaRPr lang="en-US" dirty="0"/>
          </a:p>
        </p:txBody>
      </p:sp>
      <p:sp>
        <p:nvSpPr>
          <p:cNvPr id="3" name="Content Placeholder 2"/>
          <p:cNvSpPr>
            <a:spLocks noGrp="1"/>
          </p:cNvSpPr>
          <p:nvPr>
            <p:ph idx="1"/>
          </p:nvPr>
        </p:nvSpPr>
        <p:spPr/>
        <p:txBody>
          <a:bodyPr vert="horz" lIns="91440" tIns="45720" rIns="91440" bIns="45720" rtlCol="0" anchor="t">
            <a:normAutofit/>
          </a:bodyPr>
          <a:lstStyle/>
          <a:p>
            <a:r>
              <a:rPr lang="en-US" dirty="0">
                <a:ea typeface="+mn-lt"/>
                <a:cs typeface="+mn-lt"/>
              </a:rPr>
              <a:t>Customer can create order, manage booking of available trucks and rent them and also view trucks as well as available orders. </a:t>
            </a:r>
            <a:endParaRPr lang="en-US" dirty="0"/>
          </a:p>
        </p:txBody>
      </p:sp>
      <p:graphicFrame>
        <p:nvGraphicFramePr>
          <p:cNvPr id="4" name="Diagram 4">
            <a:extLst>
              <a:ext uri="{FF2B5EF4-FFF2-40B4-BE49-F238E27FC236}">
                <a16:creationId xmlns:a16="http://schemas.microsoft.com/office/drawing/2014/main" xmlns="" id="{EFC406B4-46A6-E8EC-F9B0-E179699E1C89}"/>
              </a:ext>
            </a:extLst>
          </p:cNvPr>
          <p:cNvGraphicFramePr/>
          <p:nvPr>
            <p:extLst>
              <p:ext uri="{D42A27DB-BD31-4B8C-83A1-F6EECF244321}">
                <p14:modId xmlns:p14="http://schemas.microsoft.com/office/powerpoint/2010/main" xmlns="" val="3071944127"/>
              </p:ext>
            </p:extLst>
          </p:nvPr>
        </p:nvGraphicFramePr>
        <p:xfrm>
          <a:off x="603850" y="2673109"/>
          <a:ext cx="7936301" cy="21587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xmlns="" val="32677971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cs typeface="Calibri"/>
              </a:rPr>
              <a:t>Use Case Diagram for Customer</a:t>
            </a:r>
          </a:p>
        </p:txBody>
      </p:sp>
      <p:pic>
        <p:nvPicPr>
          <p:cNvPr id="6" name="Picture 6" descr="Diagram&#10;&#10;Description automatically generated">
            <a:extLst>
              <a:ext uri="{FF2B5EF4-FFF2-40B4-BE49-F238E27FC236}">
                <a16:creationId xmlns:a16="http://schemas.microsoft.com/office/drawing/2014/main" xmlns="" id="{C67DD6C4-5F7B-82CE-8B00-A497022FC473}"/>
              </a:ext>
            </a:extLst>
          </p:cNvPr>
          <p:cNvPicPr>
            <a:picLocks noChangeAspect="1"/>
          </p:cNvPicPr>
          <p:nvPr/>
        </p:nvPicPr>
        <p:blipFill>
          <a:blip r:embed="rId2"/>
          <a:stretch>
            <a:fillRect/>
          </a:stretch>
        </p:blipFill>
        <p:spPr>
          <a:xfrm>
            <a:off x="235072" y="1039839"/>
            <a:ext cx="5967320" cy="4001943"/>
          </a:xfrm>
          <a:prstGeom prst="rect">
            <a:avLst/>
          </a:prstGeom>
        </p:spPr>
      </p:pic>
    </p:spTree>
    <p:extLst>
      <p:ext uri="{BB962C8B-B14F-4D97-AF65-F5344CB8AC3E}">
        <p14:creationId xmlns:p14="http://schemas.microsoft.com/office/powerpoint/2010/main" xmlns="" val="11016338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03908" y="131955"/>
            <a:ext cx="6260905" cy="572644"/>
          </a:xfrm>
        </p:spPr>
        <p:txBody>
          <a:bodyPr>
            <a:normAutofit/>
          </a:bodyPr>
          <a:lstStyle/>
          <a:p>
            <a:pPr algn="ctr"/>
            <a:r>
              <a:rPr lang="en-US" sz="3100" dirty="0">
                <a:cs typeface="Calibri"/>
              </a:rPr>
              <a:t>Activity Diagram Customer</a:t>
            </a:r>
            <a:endParaRPr lang="en-US" sz="3100">
              <a:cs typeface="Calibri"/>
            </a:endParaRPr>
          </a:p>
        </p:txBody>
      </p:sp>
      <p:pic>
        <p:nvPicPr>
          <p:cNvPr id="7" name="Picture 7" descr="Diagram, timeline&#10;&#10;Description automatically generated">
            <a:extLst>
              <a:ext uri="{FF2B5EF4-FFF2-40B4-BE49-F238E27FC236}">
                <a16:creationId xmlns:a16="http://schemas.microsoft.com/office/drawing/2014/main" xmlns="" id="{46361C28-F7F9-8016-CF15-CC817676348A}"/>
              </a:ext>
            </a:extLst>
          </p:cNvPr>
          <p:cNvPicPr>
            <a:picLocks noGrp="1" noChangeAspect="1"/>
          </p:cNvPicPr>
          <p:nvPr>
            <p:ph idx="1"/>
          </p:nvPr>
        </p:nvPicPr>
        <p:blipFill>
          <a:blip r:embed="rId2"/>
          <a:stretch>
            <a:fillRect/>
          </a:stretch>
        </p:blipFill>
        <p:spPr>
          <a:xfrm>
            <a:off x="99545" y="658256"/>
            <a:ext cx="6000056" cy="4436656"/>
          </a:xfrm>
        </p:spPr>
      </p:pic>
    </p:spTree>
    <p:extLst>
      <p:ext uri="{BB962C8B-B14F-4D97-AF65-F5344CB8AC3E}">
        <p14:creationId xmlns:p14="http://schemas.microsoft.com/office/powerpoint/2010/main" xmlns="" val="31825340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cs typeface="Calibri"/>
              </a:rPr>
              <a:t>Truck Owner</a:t>
            </a:r>
            <a:endParaRPr lang="en-US" dirty="0"/>
          </a:p>
        </p:txBody>
      </p:sp>
      <p:sp>
        <p:nvSpPr>
          <p:cNvPr id="3" name="Content Placeholder 2"/>
          <p:cNvSpPr>
            <a:spLocks noGrp="1"/>
          </p:cNvSpPr>
          <p:nvPr>
            <p:ph idx="1"/>
          </p:nvPr>
        </p:nvSpPr>
        <p:spPr/>
        <p:txBody>
          <a:bodyPr vert="horz" lIns="91440" tIns="45720" rIns="91440" bIns="45720" rtlCol="0" anchor="t">
            <a:normAutofit/>
          </a:bodyPr>
          <a:lstStyle/>
          <a:p>
            <a:r>
              <a:rPr lang="en-US" dirty="0">
                <a:ea typeface="+mn-lt"/>
                <a:cs typeface="+mn-lt"/>
              </a:rPr>
              <a:t>Truck owner can register himself with his vehicle no. and view information of available orders for the locations and easily get the orders. </a:t>
            </a:r>
            <a:endParaRPr lang="en-US"/>
          </a:p>
        </p:txBody>
      </p:sp>
      <p:graphicFrame>
        <p:nvGraphicFramePr>
          <p:cNvPr id="5" name="Diagram 4">
            <a:extLst>
              <a:ext uri="{FF2B5EF4-FFF2-40B4-BE49-F238E27FC236}">
                <a16:creationId xmlns:a16="http://schemas.microsoft.com/office/drawing/2014/main" xmlns="" id="{F7F9173E-2E64-9B80-6C70-4BD829A4F50A}"/>
              </a:ext>
            </a:extLst>
          </p:cNvPr>
          <p:cNvGraphicFramePr/>
          <p:nvPr>
            <p:extLst>
              <p:ext uri="{D42A27DB-BD31-4B8C-83A1-F6EECF244321}">
                <p14:modId xmlns:p14="http://schemas.microsoft.com/office/powerpoint/2010/main" xmlns="" val="1391994984"/>
              </p:ext>
            </p:extLst>
          </p:nvPr>
        </p:nvGraphicFramePr>
        <p:xfrm>
          <a:off x="1240047" y="3330872"/>
          <a:ext cx="6653123" cy="138238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xmlns="" val="42880542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1144</TotalTime>
  <Words>737</Words>
  <Application>Microsoft Office PowerPoint</Application>
  <PresentationFormat>On-screen Show (16:9)</PresentationFormat>
  <Paragraphs>278</Paragraphs>
  <Slides>34</Slides>
  <Notes>1</Notes>
  <HiddenSlides>0</HiddenSlides>
  <MMClips>0</MMClips>
  <ScaleCrop>false</ScaleCrop>
  <HeadingPairs>
    <vt:vector size="4" baseType="variant">
      <vt:variant>
        <vt:lpstr>Theme</vt:lpstr>
      </vt:variant>
      <vt:variant>
        <vt:i4>1</vt:i4>
      </vt:variant>
      <vt:variant>
        <vt:lpstr>Slide Titles</vt:lpstr>
      </vt:variant>
      <vt:variant>
        <vt:i4>34</vt:i4>
      </vt:variant>
    </vt:vector>
  </HeadingPairs>
  <TitlesOfParts>
    <vt:vector size="35" baseType="lpstr">
      <vt:lpstr>Office Theme</vt:lpstr>
      <vt:lpstr>Online Truck Transportation System</vt:lpstr>
      <vt:lpstr>Introduction</vt:lpstr>
      <vt:lpstr>Scope</vt:lpstr>
      <vt:lpstr>Technology</vt:lpstr>
      <vt:lpstr>Modules</vt:lpstr>
      <vt:lpstr>Customer</vt:lpstr>
      <vt:lpstr>Use Case Diagram for Customer</vt:lpstr>
      <vt:lpstr>Activity Diagram Customer</vt:lpstr>
      <vt:lpstr>Truck Owner</vt:lpstr>
      <vt:lpstr>Use Case Diagram For Truck Owner</vt:lpstr>
      <vt:lpstr>Activity Diagram Truck Owner</vt:lpstr>
      <vt:lpstr>E-R Diagram</vt:lpstr>
      <vt:lpstr>System Flow</vt:lpstr>
      <vt:lpstr>Customer Registration</vt:lpstr>
      <vt:lpstr>Booking Table</vt:lpstr>
      <vt:lpstr>Loging Table</vt:lpstr>
      <vt:lpstr>Truck Owner Table</vt:lpstr>
      <vt:lpstr>Order Table</vt:lpstr>
      <vt:lpstr>SCREENSHOTS</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Future Scope</vt:lpstr>
      <vt:lpstr>Conclusion</vt:lpstr>
      <vt:lpstr>Slide 34</vt:lpstr>
    </vt:vector>
  </TitlesOfParts>
  <Company>Microsoft</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Julian</dc:creator>
  <cp:lastModifiedBy>PC</cp:lastModifiedBy>
  <cp:revision>451</cp:revision>
  <dcterms:created xsi:type="dcterms:W3CDTF">2013-08-21T19:17:07Z</dcterms:created>
  <dcterms:modified xsi:type="dcterms:W3CDTF">2022-04-13T05:01:21Z</dcterms:modified>
</cp:coreProperties>
</file>

<file path=docProps/thumbnail.jpeg>
</file>